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9" r:id="rId1"/>
  </p:sldMasterIdLst>
  <p:notesMasterIdLst>
    <p:notesMasterId r:id="rId11"/>
  </p:notesMasterIdLst>
  <p:sldIdLst>
    <p:sldId id="256" r:id="rId2"/>
    <p:sldId id="262" r:id="rId3"/>
    <p:sldId id="310" r:id="rId4"/>
    <p:sldId id="265" r:id="rId5"/>
    <p:sldId id="313" r:id="rId6"/>
    <p:sldId id="311" r:id="rId7"/>
    <p:sldId id="315" r:id="rId8"/>
    <p:sldId id="281" r:id="rId9"/>
    <p:sldId id="314" r:id="rId10"/>
  </p:sldIdLst>
  <p:sldSz cx="9144000" cy="5143500" type="screen16x9"/>
  <p:notesSz cx="6858000" cy="9144000"/>
  <p:embeddedFontLst>
    <p:embeddedFont>
      <p:font typeface="Barlow" panose="00000500000000000000" pitchFamily="2" charset="0"/>
      <p:regular r:id="rId12"/>
      <p:bold r:id="rId13"/>
      <p:italic r:id="rId14"/>
      <p:boldItalic r:id="rId15"/>
    </p:embeddedFont>
    <p:embeddedFont>
      <p:font typeface="Fredoka One" panose="02000000000000000000" pitchFamily="2" charset="0"/>
      <p:regular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60F5DB-4959-4ADC-9A2E-FC960CB5AACA}">
  <a:tblStyle styleId="{DA60F5DB-4959-4ADC-9A2E-FC960CB5AAC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5" name="Google Shape;5865;gf63018c972_0_118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66" name="Google Shape;5866;gf63018c972_0_118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8" name="Google Shape;5968;gfa0f8f9720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69" name="Google Shape;5969;gfa0f8f9720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2" name="Google Shape;6152;gfa0f8f9720_0_6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3" name="Google Shape;6153;gfa0f8f9720_0_6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190955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4" name="Google Shape;6014;gfa0f8f9720_0_76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5" name="Google Shape;6015;gfa0f8f9720_0_76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2" name="Google Shape;6382;gfa0f8f9720_0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3" name="Google Shape;6383;gfa0f8f9720_0_1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0506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4" name="Google Shape;6094;gfa0f8f9720_0_11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95" name="Google Shape;6095;gfa0f8f9720_0_11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193958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2" name="Google Shape;6382;gfa0f8f9720_0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3" name="Google Shape;6383;gfa0f8f9720_0_1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79996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2" name="Google Shape;6382;gfa0f8f9720_0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3" name="Google Shape;6383;gfa0f8f9720_0_1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2" name="Google Shape;6382;gfa0f8f9720_0_1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3" name="Google Shape;6383;gfa0f8f9720_0_1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3352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 flipH="1">
            <a:off x="-529139" y="21377"/>
            <a:ext cx="10202277" cy="5100745"/>
            <a:chOff x="-529139" y="21377"/>
            <a:chExt cx="10202277" cy="5100745"/>
          </a:xfrm>
        </p:grpSpPr>
        <p:grpSp>
          <p:nvGrpSpPr>
            <p:cNvPr id="10" name="Google Shape;10;p2"/>
            <p:cNvGrpSpPr/>
            <p:nvPr/>
          </p:nvGrpSpPr>
          <p:grpSpPr>
            <a:xfrm>
              <a:off x="-529139" y="21377"/>
              <a:ext cx="3059215" cy="5100745"/>
              <a:chOff x="-3483" y="167576"/>
              <a:chExt cx="3059215" cy="5100745"/>
            </a:xfrm>
          </p:grpSpPr>
          <p:sp>
            <p:nvSpPr>
              <p:cNvPr id="11" name="Google Shape;11;p2"/>
              <p:cNvSpPr/>
              <p:nvPr/>
            </p:nvSpPr>
            <p:spPr>
              <a:xfrm rot="10800000" flipH="1">
                <a:off x="-3483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2"/>
              <p:cNvSpPr/>
              <p:nvPr/>
            </p:nvSpPr>
            <p:spPr>
              <a:xfrm rot="10800000" flipH="1">
                <a:off x="46508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13;p2"/>
              <p:cNvSpPr/>
              <p:nvPr/>
            </p:nvSpPr>
            <p:spPr>
              <a:xfrm rot="10800000" flipH="1">
                <a:off x="93247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 rot="10800000" flipH="1">
                <a:off x="1399851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 rot="10800000" flipH="1">
                <a:off x="1867232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16;p2"/>
              <p:cNvSpPr/>
              <p:nvPr/>
            </p:nvSpPr>
            <p:spPr>
              <a:xfrm rot="10800000" flipH="1">
                <a:off x="2334614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2"/>
              <p:cNvSpPr/>
              <p:nvPr/>
            </p:nvSpPr>
            <p:spPr>
              <a:xfrm rot="10800000" flipH="1">
                <a:off x="2801950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2"/>
              <p:cNvSpPr/>
              <p:nvPr/>
            </p:nvSpPr>
            <p:spPr>
              <a:xfrm rot="10800000" flipH="1">
                <a:off x="230802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 rot="10800000" flipH="1">
                <a:off x="698184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20;p2"/>
              <p:cNvSpPr/>
              <p:nvPr/>
            </p:nvSpPr>
            <p:spPr>
              <a:xfrm rot="10800000" flipH="1">
                <a:off x="116556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 rot="10800000" flipH="1">
                <a:off x="163290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22;p2"/>
              <p:cNvSpPr/>
              <p:nvPr/>
            </p:nvSpPr>
            <p:spPr>
              <a:xfrm rot="10800000" flipH="1">
                <a:off x="210028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23;p2"/>
              <p:cNvSpPr/>
              <p:nvPr/>
            </p:nvSpPr>
            <p:spPr>
              <a:xfrm rot="10800000" flipH="1">
                <a:off x="256766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24;p2"/>
              <p:cNvSpPr/>
              <p:nvPr/>
            </p:nvSpPr>
            <p:spPr>
              <a:xfrm rot="10800000" flipH="1">
                <a:off x="11425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2"/>
              <p:cNvSpPr/>
              <p:nvPr/>
            </p:nvSpPr>
            <p:spPr>
              <a:xfrm rot="10800000" flipH="1">
                <a:off x="58163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2"/>
              <p:cNvSpPr/>
              <p:nvPr/>
            </p:nvSpPr>
            <p:spPr>
              <a:xfrm rot="10800000" flipH="1">
                <a:off x="1049017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27;p2"/>
              <p:cNvSpPr/>
              <p:nvPr/>
            </p:nvSpPr>
            <p:spPr>
              <a:xfrm rot="10800000" flipH="1">
                <a:off x="1516399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2"/>
              <p:cNvSpPr/>
              <p:nvPr/>
            </p:nvSpPr>
            <p:spPr>
              <a:xfrm rot="10800000" flipH="1">
                <a:off x="198497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29;p2"/>
              <p:cNvSpPr/>
              <p:nvPr/>
            </p:nvSpPr>
            <p:spPr>
              <a:xfrm rot="10800000" flipH="1">
                <a:off x="2452352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2"/>
              <p:cNvSpPr/>
              <p:nvPr/>
            </p:nvSpPr>
            <p:spPr>
              <a:xfrm rot="10800000" flipH="1">
                <a:off x="348540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;p2"/>
              <p:cNvSpPr/>
              <p:nvPr/>
            </p:nvSpPr>
            <p:spPr>
              <a:xfrm rot="10800000" flipH="1">
                <a:off x="8159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2;p2"/>
              <p:cNvSpPr/>
              <p:nvPr/>
            </p:nvSpPr>
            <p:spPr>
              <a:xfrm rot="10800000" flipH="1">
                <a:off x="1283303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2"/>
              <p:cNvSpPr/>
              <p:nvPr/>
            </p:nvSpPr>
            <p:spPr>
              <a:xfrm rot="10800000" flipH="1">
                <a:off x="1750685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2"/>
              <p:cNvSpPr/>
              <p:nvPr/>
            </p:nvSpPr>
            <p:spPr>
              <a:xfrm rot="10800000" flipH="1">
                <a:off x="2218066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2"/>
              <p:cNvSpPr/>
              <p:nvPr/>
            </p:nvSpPr>
            <p:spPr>
              <a:xfrm rot="10800000" flipH="1">
                <a:off x="2685447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6;p2"/>
              <p:cNvSpPr/>
              <p:nvPr/>
            </p:nvSpPr>
            <p:spPr>
              <a:xfrm rot="10800000" flipH="1">
                <a:off x="11425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7;p2"/>
              <p:cNvSpPr/>
              <p:nvPr/>
            </p:nvSpPr>
            <p:spPr>
              <a:xfrm rot="10800000" flipH="1">
                <a:off x="581636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2"/>
              <p:cNvSpPr/>
              <p:nvPr/>
            </p:nvSpPr>
            <p:spPr>
              <a:xfrm rot="10800000" flipH="1">
                <a:off x="1049017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2"/>
              <p:cNvSpPr/>
              <p:nvPr/>
            </p:nvSpPr>
            <p:spPr>
              <a:xfrm rot="10800000" flipH="1">
                <a:off x="1516399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2"/>
              <p:cNvSpPr/>
              <p:nvPr/>
            </p:nvSpPr>
            <p:spPr>
              <a:xfrm rot="10800000" flipH="1">
                <a:off x="348540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41;p2"/>
              <p:cNvSpPr/>
              <p:nvPr/>
            </p:nvSpPr>
            <p:spPr>
              <a:xfrm rot="10800000" flipH="1">
                <a:off x="8159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2"/>
              <p:cNvSpPr/>
              <p:nvPr/>
            </p:nvSpPr>
            <p:spPr>
              <a:xfrm rot="10800000" flipH="1">
                <a:off x="1283303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43;p2"/>
              <p:cNvSpPr/>
              <p:nvPr/>
            </p:nvSpPr>
            <p:spPr>
              <a:xfrm rot="10800000" flipH="1">
                <a:off x="1750685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2"/>
              <p:cNvSpPr/>
              <p:nvPr/>
            </p:nvSpPr>
            <p:spPr>
              <a:xfrm rot="10800000" flipH="1">
                <a:off x="-3483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45;p2"/>
              <p:cNvSpPr/>
              <p:nvPr/>
            </p:nvSpPr>
            <p:spPr>
              <a:xfrm rot="10800000" flipH="1">
                <a:off x="46508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2"/>
              <p:cNvSpPr/>
              <p:nvPr/>
            </p:nvSpPr>
            <p:spPr>
              <a:xfrm rot="10800000" flipH="1">
                <a:off x="93247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47;p2"/>
              <p:cNvSpPr/>
              <p:nvPr/>
            </p:nvSpPr>
            <p:spPr>
              <a:xfrm rot="10800000" flipH="1">
                <a:off x="1399851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48;p2"/>
              <p:cNvSpPr/>
              <p:nvPr/>
            </p:nvSpPr>
            <p:spPr>
              <a:xfrm rot="10800000" flipH="1">
                <a:off x="1867232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49;p2"/>
              <p:cNvSpPr/>
              <p:nvPr/>
            </p:nvSpPr>
            <p:spPr>
              <a:xfrm rot="10800000" flipH="1">
                <a:off x="2334614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 rot="10800000" flipH="1">
                <a:off x="230802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51;p2"/>
              <p:cNvSpPr/>
              <p:nvPr/>
            </p:nvSpPr>
            <p:spPr>
              <a:xfrm rot="10800000" flipH="1">
                <a:off x="698184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52;p2"/>
              <p:cNvSpPr/>
              <p:nvPr/>
            </p:nvSpPr>
            <p:spPr>
              <a:xfrm rot="10800000" flipH="1">
                <a:off x="116556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53;p2"/>
              <p:cNvSpPr/>
              <p:nvPr/>
            </p:nvSpPr>
            <p:spPr>
              <a:xfrm rot="10800000" flipH="1">
                <a:off x="163290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54;p2"/>
              <p:cNvSpPr/>
              <p:nvPr/>
            </p:nvSpPr>
            <p:spPr>
              <a:xfrm rot="10800000" flipH="1">
                <a:off x="210028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55;p2"/>
              <p:cNvSpPr/>
              <p:nvPr/>
            </p:nvSpPr>
            <p:spPr>
              <a:xfrm rot="10800000" flipH="1">
                <a:off x="256766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2"/>
              <p:cNvSpPr/>
              <p:nvPr/>
            </p:nvSpPr>
            <p:spPr>
              <a:xfrm rot="10800000" flipH="1">
                <a:off x="11425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57;p2"/>
              <p:cNvSpPr/>
              <p:nvPr/>
            </p:nvSpPr>
            <p:spPr>
              <a:xfrm rot="10800000" flipH="1">
                <a:off x="58163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58;p2"/>
              <p:cNvSpPr/>
              <p:nvPr/>
            </p:nvSpPr>
            <p:spPr>
              <a:xfrm rot="10800000" flipH="1">
                <a:off x="1049017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2"/>
              <p:cNvSpPr/>
              <p:nvPr/>
            </p:nvSpPr>
            <p:spPr>
              <a:xfrm rot="10800000" flipH="1">
                <a:off x="1516399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60;p2"/>
              <p:cNvSpPr/>
              <p:nvPr/>
            </p:nvSpPr>
            <p:spPr>
              <a:xfrm rot="10800000" flipH="1">
                <a:off x="198497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61;p2"/>
              <p:cNvSpPr/>
              <p:nvPr/>
            </p:nvSpPr>
            <p:spPr>
              <a:xfrm rot="10800000" flipH="1">
                <a:off x="2452352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62;p2"/>
              <p:cNvSpPr/>
              <p:nvPr/>
            </p:nvSpPr>
            <p:spPr>
              <a:xfrm rot="10800000" flipH="1">
                <a:off x="348540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63;p2"/>
              <p:cNvSpPr/>
              <p:nvPr/>
            </p:nvSpPr>
            <p:spPr>
              <a:xfrm rot="10800000" flipH="1">
                <a:off x="8159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" name="Google Shape;64;p2"/>
              <p:cNvSpPr/>
              <p:nvPr/>
            </p:nvSpPr>
            <p:spPr>
              <a:xfrm rot="10800000" flipH="1">
                <a:off x="1283303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5" name="Google Shape;65;p2"/>
              <p:cNvSpPr/>
              <p:nvPr/>
            </p:nvSpPr>
            <p:spPr>
              <a:xfrm rot="10800000" flipH="1">
                <a:off x="1750685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Google Shape;66;p2"/>
              <p:cNvSpPr/>
              <p:nvPr/>
            </p:nvSpPr>
            <p:spPr>
              <a:xfrm rot="10800000" flipH="1">
                <a:off x="2218066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7" name="Google Shape;67;p2"/>
              <p:cNvSpPr/>
              <p:nvPr/>
            </p:nvSpPr>
            <p:spPr>
              <a:xfrm rot="10800000" flipH="1">
                <a:off x="11425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8" name="Google Shape;68;p2"/>
              <p:cNvSpPr/>
              <p:nvPr/>
            </p:nvSpPr>
            <p:spPr>
              <a:xfrm rot="10800000" flipH="1">
                <a:off x="58163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Google Shape;69;p2"/>
              <p:cNvSpPr/>
              <p:nvPr/>
            </p:nvSpPr>
            <p:spPr>
              <a:xfrm rot="10800000" flipH="1">
                <a:off x="1049017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Google Shape;70;p2"/>
              <p:cNvSpPr/>
              <p:nvPr/>
            </p:nvSpPr>
            <p:spPr>
              <a:xfrm rot="10800000" flipH="1">
                <a:off x="1516399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" name="Google Shape;71;p2"/>
              <p:cNvSpPr/>
              <p:nvPr/>
            </p:nvSpPr>
            <p:spPr>
              <a:xfrm rot="10800000" flipH="1">
                <a:off x="198497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 rot="10800000" flipH="1">
                <a:off x="2452352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 rot="10800000" flipH="1">
                <a:off x="348540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2"/>
              <p:cNvSpPr/>
              <p:nvPr/>
            </p:nvSpPr>
            <p:spPr>
              <a:xfrm rot="10800000" flipH="1">
                <a:off x="8159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Google Shape;75;p2"/>
              <p:cNvSpPr/>
              <p:nvPr/>
            </p:nvSpPr>
            <p:spPr>
              <a:xfrm rot="10800000" flipH="1">
                <a:off x="1283303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 rot="10800000" flipH="1">
                <a:off x="1750685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 rot="10800000" flipH="1">
                <a:off x="2218066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 rot="10800000" flipH="1">
                <a:off x="-3483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 rot="10800000" flipH="1">
                <a:off x="46508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 rot="10800000" flipH="1">
                <a:off x="93247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 rot="10800000" flipH="1">
                <a:off x="1399851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 rot="10800000" flipH="1">
                <a:off x="1867232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 rot="10800000" flipH="1">
                <a:off x="2334614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 rot="10800000" flipH="1">
                <a:off x="230802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 rot="10800000" flipH="1">
                <a:off x="698184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 rot="10800000" flipH="1">
                <a:off x="116556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" name="Google Shape;87;p2"/>
              <p:cNvSpPr/>
              <p:nvPr/>
            </p:nvSpPr>
            <p:spPr>
              <a:xfrm rot="10800000" flipH="1">
                <a:off x="163290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88;p2"/>
              <p:cNvSpPr/>
              <p:nvPr/>
            </p:nvSpPr>
            <p:spPr>
              <a:xfrm rot="10800000" flipH="1">
                <a:off x="210028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89;p2"/>
              <p:cNvSpPr/>
              <p:nvPr/>
            </p:nvSpPr>
            <p:spPr>
              <a:xfrm rot="10800000" flipH="1">
                <a:off x="256766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" name="Google Shape;90;p2"/>
              <p:cNvSpPr/>
              <p:nvPr/>
            </p:nvSpPr>
            <p:spPr>
              <a:xfrm rot="10800000" flipH="1">
                <a:off x="11425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 rot="10800000" flipH="1">
                <a:off x="58163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" name="Google Shape;92;p2"/>
              <p:cNvSpPr/>
              <p:nvPr/>
            </p:nvSpPr>
            <p:spPr>
              <a:xfrm rot="10800000" flipH="1">
                <a:off x="1049017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" name="Google Shape;93;p2"/>
              <p:cNvSpPr/>
              <p:nvPr/>
            </p:nvSpPr>
            <p:spPr>
              <a:xfrm rot="10800000" flipH="1">
                <a:off x="1516399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" name="Google Shape;94;p2"/>
              <p:cNvSpPr/>
              <p:nvPr/>
            </p:nvSpPr>
            <p:spPr>
              <a:xfrm rot="10800000" flipH="1">
                <a:off x="198497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" name="Google Shape;95;p2"/>
              <p:cNvSpPr/>
              <p:nvPr/>
            </p:nvSpPr>
            <p:spPr>
              <a:xfrm rot="10800000" flipH="1">
                <a:off x="2452352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2"/>
              <p:cNvSpPr/>
              <p:nvPr/>
            </p:nvSpPr>
            <p:spPr>
              <a:xfrm rot="10800000" flipH="1">
                <a:off x="348540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 rot="10800000" flipH="1">
                <a:off x="8159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2"/>
              <p:cNvSpPr/>
              <p:nvPr/>
            </p:nvSpPr>
            <p:spPr>
              <a:xfrm rot="10800000" flipH="1">
                <a:off x="1283303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2"/>
              <p:cNvSpPr/>
              <p:nvPr/>
            </p:nvSpPr>
            <p:spPr>
              <a:xfrm rot="10800000" flipH="1">
                <a:off x="1750685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0" name="Google Shape;100;p2"/>
              <p:cNvSpPr/>
              <p:nvPr/>
            </p:nvSpPr>
            <p:spPr>
              <a:xfrm rot="10800000" flipH="1">
                <a:off x="2218066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" name="Google Shape;101;p2"/>
              <p:cNvSpPr/>
              <p:nvPr/>
            </p:nvSpPr>
            <p:spPr>
              <a:xfrm rot="10800000" flipH="1">
                <a:off x="11425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" name="Google Shape;102;p2"/>
              <p:cNvSpPr/>
              <p:nvPr/>
            </p:nvSpPr>
            <p:spPr>
              <a:xfrm rot="10800000" flipH="1">
                <a:off x="58163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" name="Google Shape;103;p2"/>
              <p:cNvSpPr/>
              <p:nvPr/>
            </p:nvSpPr>
            <p:spPr>
              <a:xfrm rot="10800000" flipH="1">
                <a:off x="1049017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 rot="10800000" flipH="1">
                <a:off x="1516399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" name="Google Shape;105;p2"/>
              <p:cNvSpPr/>
              <p:nvPr/>
            </p:nvSpPr>
            <p:spPr>
              <a:xfrm rot="10800000" flipH="1">
                <a:off x="198497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rot="10800000" flipH="1">
                <a:off x="2452352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" name="Google Shape;107;p2"/>
              <p:cNvSpPr/>
              <p:nvPr/>
            </p:nvSpPr>
            <p:spPr>
              <a:xfrm rot="10800000" flipH="1">
                <a:off x="348540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 rot="10800000" flipH="1">
                <a:off x="8159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" name="Google Shape;109;p2"/>
              <p:cNvSpPr/>
              <p:nvPr/>
            </p:nvSpPr>
            <p:spPr>
              <a:xfrm rot="10800000" flipH="1">
                <a:off x="1283303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 rot="10800000" flipH="1">
                <a:off x="1750685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" name="Google Shape;111;p2"/>
              <p:cNvSpPr/>
              <p:nvPr/>
            </p:nvSpPr>
            <p:spPr>
              <a:xfrm rot="10800000" flipH="1">
                <a:off x="2218066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rot="10800000" flipH="1">
                <a:off x="-3483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2"/>
              <p:cNvSpPr/>
              <p:nvPr/>
            </p:nvSpPr>
            <p:spPr>
              <a:xfrm rot="10800000" flipH="1">
                <a:off x="46508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rot="10800000" flipH="1">
                <a:off x="93247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" name="Google Shape;115;p2"/>
              <p:cNvSpPr/>
              <p:nvPr/>
            </p:nvSpPr>
            <p:spPr>
              <a:xfrm rot="10800000" flipH="1">
                <a:off x="1399851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Google Shape;116;p2"/>
              <p:cNvSpPr/>
              <p:nvPr/>
            </p:nvSpPr>
            <p:spPr>
              <a:xfrm rot="10800000" flipH="1">
                <a:off x="1867232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Google Shape;117;p2"/>
              <p:cNvSpPr/>
              <p:nvPr/>
            </p:nvSpPr>
            <p:spPr>
              <a:xfrm rot="10800000" flipH="1">
                <a:off x="2334614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" name="Google Shape;118;p2"/>
              <p:cNvSpPr/>
              <p:nvPr/>
            </p:nvSpPr>
            <p:spPr>
              <a:xfrm rot="10800000" flipH="1">
                <a:off x="230802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" name="Google Shape;119;p2"/>
              <p:cNvSpPr/>
              <p:nvPr/>
            </p:nvSpPr>
            <p:spPr>
              <a:xfrm rot="10800000" flipH="1">
                <a:off x="698184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rot="10800000" flipH="1">
                <a:off x="116556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Google Shape;121;p2"/>
              <p:cNvSpPr/>
              <p:nvPr/>
            </p:nvSpPr>
            <p:spPr>
              <a:xfrm rot="10800000" flipH="1">
                <a:off x="163290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2" name="Google Shape;122;p2"/>
              <p:cNvSpPr/>
              <p:nvPr/>
            </p:nvSpPr>
            <p:spPr>
              <a:xfrm rot="10800000" flipH="1">
                <a:off x="210028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3" name="Google Shape;123;p2"/>
              <p:cNvSpPr/>
              <p:nvPr/>
            </p:nvSpPr>
            <p:spPr>
              <a:xfrm rot="10800000" flipH="1">
                <a:off x="256766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Google Shape;124;p2"/>
              <p:cNvSpPr/>
              <p:nvPr/>
            </p:nvSpPr>
            <p:spPr>
              <a:xfrm rot="10800000" flipH="1">
                <a:off x="11425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5" name="Google Shape;125;p2"/>
              <p:cNvSpPr/>
              <p:nvPr/>
            </p:nvSpPr>
            <p:spPr>
              <a:xfrm rot="10800000" flipH="1">
                <a:off x="581636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126;p2"/>
              <p:cNvSpPr/>
              <p:nvPr/>
            </p:nvSpPr>
            <p:spPr>
              <a:xfrm rot="10800000" flipH="1">
                <a:off x="1049017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127;p2"/>
              <p:cNvSpPr/>
              <p:nvPr/>
            </p:nvSpPr>
            <p:spPr>
              <a:xfrm rot="10800000" flipH="1">
                <a:off x="1516399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128;p2"/>
              <p:cNvSpPr/>
              <p:nvPr/>
            </p:nvSpPr>
            <p:spPr>
              <a:xfrm rot="10800000" flipH="1">
                <a:off x="348540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129;p2"/>
              <p:cNvSpPr/>
              <p:nvPr/>
            </p:nvSpPr>
            <p:spPr>
              <a:xfrm rot="10800000" flipH="1">
                <a:off x="8159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" name="Google Shape;130;p2"/>
              <p:cNvSpPr/>
              <p:nvPr/>
            </p:nvSpPr>
            <p:spPr>
              <a:xfrm rot="10800000" flipH="1">
                <a:off x="1283303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1" name="Google Shape;131;p2"/>
              <p:cNvSpPr/>
              <p:nvPr/>
            </p:nvSpPr>
            <p:spPr>
              <a:xfrm rot="10800000" flipH="1">
                <a:off x="1750685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" name="Google Shape;132;p2"/>
              <p:cNvSpPr/>
              <p:nvPr/>
            </p:nvSpPr>
            <p:spPr>
              <a:xfrm rot="10800000" flipH="1">
                <a:off x="11425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" name="Google Shape;133;p2"/>
              <p:cNvSpPr/>
              <p:nvPr/>
            </p:nvSpPr>
            <p:spPr>
              <a:xfrm rot="10800000" flipH="1">
                <a:off x="58163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4" name="Google Shape;134;p2"/>
              <p:cNvSpPr/>
              <p:nvPr/>
            </p:nvSpPr>
            <p:spPr>
              <a:xfrm rot="10800000" flipH="1">
                <a:off x="1049017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" name="Google Shape;135;p2"/>
              <p:cNvSpPr/>
              <p:nvPr/>
            </p:nvSpPr>
            <p:spPr>
              <a:xfrm rot="10800000" flipH="1">
                <a:off x="1516399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" name="Google Shape;136;p2"/>
              <p:cNvSpPr/>
              <p:nvPr/>
            </p:nvSpPr>
            <p:spPr>
              <a:xfrm rot="10800000" flipH="1">
                <a:off x="198497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" name="Google Shape;137;p2"/>
              <p:cNvSpPr/>
              <p:nvPr/>
            </p:nvSpPr>
            <p:spPr>
              <a:xfrm rot="10800000" flipH="1">
                <a:off x="2452352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" name="Google Shape;138;p2"/>
              <p:cNvSpPr/>
              <p:nvPr/>
            </p:nvSpPr>
            <p:spPr>
              <a:xfrm rot="10800000" flipH="1">
                <a:off x="348540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" name="Google Shape;139;p2"/>
              <p:cNvSpPr/>
              <p:nvPr/>
            </p:nvSpPr>
            <p:spPr>
              <a:xfrm rot="10800000" flipH="1">
                <a:off x="8159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" name="Google Shape;140;p2"/>
              <p:cNvSpPr/>
              <p:nvPr/>
            </p:nvSpPr>
            <p:spPr>
              <a:xfrm rot="10800000" flipH="1">
                <a:off x="1283303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" name="Google Shape;141;p2"/>
              <p:cNvSpPr/>
              <p:nvPr/>
            </p:nvSpPr>
            <p:spPr>
              <a:xfrm rot="10800000" flipH="1">
                <a:off x="1750685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" name="Google Shape;142;p2"/>
              <p:cNvSpPr/>
              <p:nvPr/>
            </p:nvSpPr>
            <p:spPr>
              <a:xfrm rot="10800000" flipH="1">
                <a:off x="2218066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" name="Google Shape;143;p2"/>
              <p:cNvSpPr/>
              <p:nvPr/>
            </p:nvSpPr>
            <p:spPr>
              <a:xfrm rot="10800000" flipH="1">
                <a:off x="-3483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" name="Google Shape;144;p2"/>
              <p:cNvSpPr/>
              <p:nvPr/>
            </p:nvSpPr>
            <p:spPr>
              <a:xfrm rot="10800000" flipH="1">
                <a:off x="46508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Google Shape;145;p2"/>
              <p:cNvSpPr/>
              <p:nvPr/>
            </p:nvSpPr>
            <p:spPr>
              <a:xfrm rot="10800000" flipH="1">
                <a:off x="93247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Google Shape;146;p2"/>
              <p:cNvSpPr/>
              <p:nvPr/>
            </p:nvSpPr>
            <p:spPr>
              <a:xfrm rot="10800000" flipH="1">
                <a:off x="1399851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Google Shape;147;p2"/>
              <p:cNvSpPr/>
              <p:nvPr/>
            </p:nvSpPr>
            <p:spPr>
              <a:xfrm rot="10800000" flipH="1">
                <a:off x="1867232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8" name="Google Shape;148;p2"/>
              <p:cNvSpPr/>
              <p:nvPr/>
            </p:nvSpPr>
            <p:spPr>
              <a:xfrm rot="10800000" flipH="1">
                <a:off x="2334614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2"/>
              <p:cNvSpPr/>
              <p:nvPr/>
            </p:nvSpPr>
            <p:spPr>
              <a:xfrm rot="10800000" flipH="1">
                <a:off x="230802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Google Shape;150;p2"/>
              <p:cNvSpPr/>
              <p:nvPr/>
            </p:nvSpPr>
            <p:spPr>
              <a:xfrm rot="10800000" flipH="1">
                <a:off x="698184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Google Shape;151;p2"/>
              <p:cNvSpPr/>
              <p:nvPr/>
            </p:nvSpPr>
            <p:spPr>
              <a:xfrm rot="10800000" flipH="1">
                <a:off x="116556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2"/>
              <p:cNvSpPr/>
              <p:nvPr/>
            </p:nvSpPr>
            <p:spPr>
              <a:xfrm rot="10800000" flipH="1">
                <a:off x="163290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Google Shape;153;p2"/>
              <p:cNvSpPr/>
              <p:nvPr/>
            </p:nvSpPr>
            <p:spPr>
              <a:xfrm rot="10800000" flipH="1">
                <a:off x="210028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" name="Google Shape;154;p2"/>
              <p:cNvSpPr/>
              <p:nvPr/>
            </p:nvSpPr>
            <p:spPr>
              <a:xfrm rot="10800000" flipH="1">
                <a:off x="256766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" name="Google Shape;155;p2"/>
              <p:cNvSpPr/>
              <p:nvPr/>
            </p:nvSpPr>
            <p:spPr>
              <a:xfrm rot="10800000" flipH="1">
                <a:off x="11425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2"/>
              <p:cNvSpPr/>
              <p:nvPr/>
            </p:nvSpPr>
            <p:spPr>
              <a:xfrm rot="10800000" flipH="1">
                <a:off x="58163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Google Shape;157;p2"/>
              <p:cNvSpPr/>
              <p:nvPr/>
            </p:nvSpPr>
            <p:spPr>
              <a:xfrm rot="10800000" flipH="1">
                <a:off x="1049017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Google Shape;158;p2"/>
              <p:cNvSpPr/>
              <p:nvPr/>
            </p:nvSpPr>
            <p:spPr>
              <a:xfrm rot="10800000" flipH="1">
                <a:off x="1516399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2"/>
              <p:cNvSpPr/>
              <p:nvPr/>
            </p:nvSpPr>
            <p:spPr>
              <a:xfrm rot="10800000" flipH="1">
                <a:off x="198497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" name="Google Shape;160;p2"/>
              <p:cNvSpPr/>
              <p:nvPr/>
            </p:nvSpPr>
            <p:spPr>
              <a:xfrm rot="10800000" flipH="1">
                <a:off x="2452352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Google Shape;161;p2"/>
              <p:cNvSpPr/>
              <p:nvPr/>
            </p:nvSpPr>
            <p:spPr>
              <a:xfrm rot="10800000" flipH="1">
                <a:off x="348540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Google Shape;162;p2"/>
              <p:cNvSpPr/>
              <p:nvPr/>
            </p:nvSpPr>
            <p:spPr>
              <a:xfrm rot="10800000" flipH="1">
                <a:off x="8159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" name="Google Shape;163;p2"/>
              <p:cNvSpPr/>
              <p:nvPr/>
            </p:nvSpPr>
            <p:spPr>
              <a:xfrm rot="10800000" flipH="1">
                <a:off x="1283303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" name="Google Shape;164;p2"/>
              <p:cNvSpPr/>
              <p:nvPr/>
            </p:nvSpPr>
            <p:spPr>
              <a:xfrm rot="10800000" flipH="1">
                <a:off x="1750685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Google Shape;165;p2"/>
              <p:cNvSpPr/>
              <p:nvPr/>
            </p:nvSpPr>
            <p:spPr>
              <a:xfrm rot="10800000" flipH="1">
                <a:off x="2218066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Google Shape;166;p2"/>
              <p:cNvSpPr/>
              <p:nvPr/>
            </p:nvSpPr>
            <p:spPr>
              <a:xfrm rot="10800000" flipH="1">
                <a:off x="11425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Google Shape;167;p2"/>
              <p:cNvSpPr/>
              <p:nvPr/>
            </p:nvSpPr>
            <p:spPr>
              <a:xfrm rot="10800000" flipH="1">
                <a:off x="58163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2"/>
              <p:cNvSpPr/>
              <p:nvPr/>
            </p:nvSpPr>
            <p:spPr>
              <a:xfrm rot="10800000" flipH="1">
                <a:off x="1049017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" name="Google Shape;169;p2"/>
              <p:cNvSpPr/>
              <p:nvPr/>
            </p:nvSpPr>
            <p:spPr>
              <a:xfrm rot="10800000" flipH="1">
                <a:off x="1516399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" name="Google Shape;170;p2"/>
              <p:cNvSpPr/>
              <p:nvPr/>
            </p:nvSpPr>
            <p:spPr>
              <a:xfrm rot="10800000" flipH="1">
                <a:off x="198497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2"/>
              <p:cNvSpPr/>
              <p:nvPr/>
            </p:nvSpPr>
            <p:spPr>
              <a:xfrm rot="10800000" flipH="1">
                <a:off x="2452352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Google Shape;172;p2"/>
              <p:cNvSpPr/>
              <p:nvPr/>
            </p:nvSpPr>
            <p:spPr>
              <a:xfrm rot="10800000" flipH="1">
                <a:off x="348540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Google Shape;173;p2"/>
              <p:cNvSpPr/>
              <p:nvPr/>
            </p:nvSpPr>
            <p:spPr>
              <a:xfrm rot="10800000" flipH="1">
                <a:off x="8159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" name="Google Shape;174;p2"/>
              <p:cNvSpPr/>
              <p:nvPr/>
            </p:nvSpPr>
            <p:spPr>
              <a:xfrm rot="10800000" flipH="1">
                <a:off x="1283303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" name="Google Shape;175;p2"/>
              <p:cNvSpPr/>
              <p:nvPr/>
            </p:nvSpPr>
            <p:spPr>
              <a:xfrm rot="10800000" flipH="1">
                <a:off x="1750685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2"/>
              <p:cNvSpPr/>
              <p:nvPr/>
            </p:nvSpPr>
            <p:spPr>
              <a:xfrm rot="10800000" flipH="1">
                <a:off x="2218066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Google Shape;177;p2"/>
              <p:cNvSpPr/>
              <p:nvPr/>
            </p:nvSpPr>
            <p:spPr>
              <a:xfrm rot="10800000" flipH="1">
                <a:off x="-3483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" name="Google Shape;178;p2"/>
              <p:cNvSpPr/>
              <p:nvPr/>
            </p:nvSpPr>
            <p:spPr>
              <a:xfrm rot="10800000" flipH="1">
                <a:off x="46508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2"/>
              <p:cNvSpPr/>
              <p:nvPr/>
            </p:nvSpPr>
            <p:spPr>
              <a:xfrm rot="10800000" flipH="1">
                <a:off x="93247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Google Shape;180;p2"/>
              <p:cNvSpPr/>
              <p:nvPr/>
            </p:nvSpPr>
            <p:spPr>
              <a:xfrm rot="10800000" flipH="1">
                <a:off x="1399851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Google Shape;181;p2"/>
              <p:cNvSpPr/>
              <p:nvPr/>
            </p:nvSpPr>
            <p:spPr>
              <a:xfrm rot="10800000" flipH="1">
                <a:off x="1867232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Google Shape;182;p2"/>
              <p:cNvSpPr/>
              <p:nvPr/>
            </p:nvSpPr>
            <p:spPr>
              <a:xfrm rot="10800000" flipH="1">
                <a:off x="230802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Google Shape;183;p2"/>
              <p:cNvSpPr/>
              <p:nvPr/>
            </p:nvSpPr>
            <p:spPr>
              <a:xfrm rot="10800000" flipH="1">
                <a:off x="698184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" name="Google Shape;184;p2"/>
              <p:cNvSpPr/>
              <p:nvPr/>
            </p:nvSpPr>
            <p:spPr>
              <a:xfrm rot="10800000" flipH="1">
                <a:off x="116556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" name="Google Shape;185;p2"/>
              <p:cNvSpPr/>
              <p:nvPr/>
            </p:nvSpPr>
            <p:spPr>
              <a:xfrm rot="10800000" flipH="1">
                <a:off x="163290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Google Shape;186;p2"/>
              <p:cNvSpPr/>
              <p:nvPr/>
            </p:nvSpPr>
            <p:spPr>
              <a:xfrm rot="10800000" flipH="1">
                <a:off x="11425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Google Shape;187;p2"/>
              <p:cNvSpPr/>
              <p:nvPr/>
            </p:nvSpPr>
            <p:spPr>
              <a:xfrm rot="10800000" flipH="1">
                <a:off x="58163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Google Shape;188;p2"/>
              <p:cNvSpPr/>
              <p:nvPr/>
            </p:nvSpPr>
            <p:spPr>
              <a:xfrm rot="10800000" flipH="1">
                <a:off x="1049017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" name="Google Shape;189;p2"/>
              <p:cNvSpPr/>
              <p:nvPr/>
            </p:nvSpPr>
            <p:spPr>
              <a:xfrm rot="10800000" flipH="1">
                <a:off x="1516399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" name="Google Shape;190;p2"/>
              <p:cNvSpPr/>
              <p:nvPr/>
            </p:nvSpPr>
            <p:spPr>
              <a:xfrm rot="10800000" flipH="1">
                <a:off x="198497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Google Shape;191;p2"/>
              <p:cNvSpPr/>
              <p:nvPr/>
            </p:nvSpPr>
            <p:spPr>
              <a:xfrm rot="10800000" flipH="1">
                <a:off x="2452352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192;p2"/>
              <p:cNvSpPr/>
              <p:nvPr/>
            </p:nvSpPr>
            <p:spPr>
              <a:xfrm rot="10800000" flipH="1">
                <a:off x="2919733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2"/>
              <p:cNvSpPr/>
              <p:nvPr/>
            </p:nvSpPr>
            <p:spPr>
              <a:xfrm rot="10800000" flipH="1">
                <a:off x="348540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194;p2"/>
              <p:cNvSpPr/>
              <p:nvPr/>
            </p:nvSpPr>
            <p:spPr>
              <a:xfrm rot="10800000" flipH="1">
                <a:off x="8159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195;p2"/>
              <p:cNvSpPr/>
              <p:nvPr/>
            </p:nvSpPr>
            <p:spPr>
              <a:xfrm rot="10800000" flipH="1">
                <a:off x="1283303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196;p2"/>
              <p:cNvSpPr/>
              <p:nvPr/>
            </p:nvSpPr>
            <p:spPr>
              <a:xfrm rot="10800000" flipH="1">
                <a:off x="1750685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197;p2"/>
              <p:cNvSpPr/>
              <p:nvPr/>
            </p:nvSpPr>
            <p:spPr>
              <a:xfrm rot="10800000" flipH="1">
                <a:off x="2218066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198;p2"/>
              <p:cNvSpPr/>
              <p:nvPr/>
            </p:nvSpPr>
            <p:spPr>
              <a:xfrm rot="10800000" flipH="1">
                <a:off x="2685447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199;p2"/>
              <p:cNvSpPr/>
              <p:nvPr/>
            </p:nvSpPr>
            <p:spPr>
              <a:xfrm rot="10800000" flipH="1">
                <a:off x="11425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200;p2"/>
              <p:cNvSpPr/>
              <p:nvPr/>
            </p:nvSpPr>
            <p:spPr>
              <a:xfrm rot="10800000" flipH="1">
                <a:off x="58163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Google Shape;201;p2"/>
              <p:cNvSpPr/>
              <p:nvPr/>
            </p:nvSpPr>
            <p:spPr>
              <a:xfrm rot="10800000" flipH="1">
                <a:off x="1049017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Google Shape;202;p2"/>
              <p:cNvSpPr/>
              <p:nvPr/>
            </p:nvSpPr>
            <p:spPr>
              <a:xfrm rot="10800000" flipH="1">
                <a:off x="1516399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3" name="Google Shape;203;p2"/>
              <p:cNvSpPr/>
              <p:nvPr/>
            </p:nvSpPr>
            <p:spPr>
              <a:xfrm rot="10800000" flipH="1">
                <a:off x="198497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204;p2"/>
              <p:cNvSpPr/>
              <p:nvPr/>
            </p:nvSpPr>
            <p:spPr>
              <a:xfrm rot="10800000" flipH="1">
                <a:off x="2452352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205;p2"/>
              <p:cNvSpPr/>
              <p:nvPr/>
            </p:nvSpPr>
            <p:spPr>
              <a:xfrm rot="10800000" flipH="1">
                <a:off x="2919733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206;p2"/>
              <p:cNvSpPr/>
              <p:nvPr/>
            </p:nvSpPr>
            <p:spPr>
              <a:xfrm rot="10800000" flipH="1">
                <a:off x="348540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207;p2"/>
              <p:cNvSpPr/>
              <p:nvPr/>
            </p:nvSpPr>
            <p:spPr>
              <a:xfrm rot="10800000" flipH="1">
                <a:off x="8159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208;p2"/>
              <p:cNvSpPr/>
              <p:nvPr/>
            </p:nvSpPr>
            <p:spPr>
              <a:xfrm rot="10800000" flipH="1">
                <a:off x="1283303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2"/>
              <p:cNvSpPr/>
              <p:nvPr/>
            </p:nvSpPr>
            <p:spPr>
              <a:xfrm rot="10800000" flipH="1">
                <a:off x="1750685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210;p2"/>
              <p:cNvSpPr/>
              <p:nvPr/>
            </p:nvSpPr>
            <p:spPr>
              <a:xfrm rot="10800000" flipH="1">
                <a:off x="2218066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211;p2"/>
              <p:cNvSpPr/>
              <p:nvPr/>
            </p:nvSpPr>
            <p:spPr>
              <a:xfrm rot="10800000" flipH="1">
                <a:off x="2685447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2" name="Google Shape;212;p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213" name="Google Shape;213;p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217;p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218;p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219;p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220;p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221;p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223;p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225;p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226;p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228;p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229;p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233;p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234;p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235;p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236;p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237;p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238;p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239;p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240;p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241;p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243;p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244;p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245;p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246;p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247;p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248;p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249;p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250;p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251;p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252;p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253;p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254;p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255;p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256;p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257;p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258;p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263;p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264;p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265;p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266;p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267;p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269;p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270;p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271;p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272;p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273;p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274;p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278;p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279;p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280;p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7;p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88;p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89;p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0;p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1;p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2;p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3;p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4;p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" name="Google Shape;295;p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" name="Google Shape;296;p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" name="Google Shape;297;p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" name="Google Shape;298;p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" name="Google Shape;299;p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" name="Google Shape;300;p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" name="Google Shape;301;p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" name="Google Shape;302;p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" name="Google Shape;303;p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" name="Google Shape;304;p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" name="Google Shape;305;p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" name="Google Shape;306;p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" name="Google Shape;307;p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" name="Google Shape;308;p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" name="Google Shape;309;p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" name="Google Shape;310;p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" name="Google Shape;311;p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" name="Google Shape;316;p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" name="Google Shape;317;p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" name="Google Shape;318;p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" name="Google Shape;319;p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36" name="Google Shape;336;p2"/>
          <p:cNvPicPr preferRelativeResize="0"/>
          <p:nvPr/>
        </p:nvPicPr>
        <p:blipFill rotWithShape="1">
          <a:blip r:embed="rId2">
            <a:alphaModFix amt="81000"/>
          </a:blip>
          <a:srcRect l="10088" t="13940" b="13940"/>
          <a:stretch/>
        </p:blipFill>
        <p:spPr>
          <a:xfrm flipH="1">
            <a:off x="2132325" y="0"/>
            <a:ext cx="7011676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"/>
          <p:cNvSpPr txBox="1">
            <a:spLocks noGrp="1"/>
          </p:cNvSpPr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38" name="Google Shape;338;p2"/>
          <p:cNvSpPr txBox="1">
            <a:spLocks noGrp="1"/>
          </p:cNvSpPr>
          <p:nvPr>
            <p:ph type="subTitle" idx="1"/>
          </p:nvPr>
        </p:nvSpPr>
        <p:spPr>
          <a:xfrm>
            <a:off x="1061288" y="3302082"/>
            <a:ext cx="43206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3" name="Google Shape;873;p6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874" name="Google Shape;874;p6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875" name="Google Shape;875;p6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6" name="Google Shape;876;p6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" name="Google Shape;877;p6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" name="Google Shape;878;p6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9" name="Google Shape;879;p6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0" name="Google Shape;880;p6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1" name="Google Shape;881;p6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" name="Google Shape;882;p6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3" name="Google Shape;883;p6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4" name="Google Shape;884;p6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5" name="Google Shape;885;p6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6" name="Google Shape;886;p6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7" name="Google Shape;887;p6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8" name="Google Shape;888;p6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" name="Google Shape;889;p6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" name="Google Shape;890;p6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" name="Google Shape;891;p6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" name="Google Shape;892;p6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" name="Google Shape;893;p6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" name="Google Shape;894;p6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" name="Google Shape;895;p6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" name="Google Shape;896;p6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" name="Google Shape;897;p6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" name="Google Shape;898;p6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9" name="Google Shape;899;p6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0" name="Google Shape;900;p6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1" name="Google Shape;901;p6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2" name="Google Shape;902;p6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3" name="Google Shape;903;p6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4" name="Google Shape;904;p6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5" name="Google Shape;905;p6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6" name="Google Shape;906;p6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7" name="Google Shape;907;p6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8" name="Google Shape;908;p6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6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0" name="Google Shape;910;p6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1" name="Google Shape;911;p6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2" name="Google Shape;912;p6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3" name="Google Shape;913;p6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914" name="Google Shape;914;p6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5" name="Google Shape;915;p6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" name="Google Shape;916;p6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" name="Google Shape;917;p6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" name="Google Shape;918;p6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" name="Google Shape;919;p6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" name="Google Shape;920;p6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" name="Google Shape;921;p6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" name="Google Shape;922;p6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" name="Google Shape;923;p6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4" name="Google Shape;924;p6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" name="Google Shape;925;p6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6" name="Google Shape;926;p6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7" name="Google Shape;927;p6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" name="Google Shape;928;p6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" name="Google Shape;929;p6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0" name="Google Shape;930;p6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1" name="Google Shape;931;p6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2" name="Google Shape;932;p6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" name="Google Shape;933;p6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" name="Google Shape;934;p6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5" name="Google Shape;935;p6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" name="Google Shape;936;p6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" name="Google Shape;937;p6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" name="Google Shape;938;p6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" name="Google Shape;939;p6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0" name="Google Shape;940;p6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" name="Google Shape;941;p6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" name="Google Shape;942;p6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6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" name="Google Shape;944;p6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" name="Google Shape;945;p6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" name="Google Shape;946;p6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" name="Google Shape;947;p6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" name="Google Shape;948;p6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" name="Google Shape;949;p6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" name="Google Shape;950;p6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" name="Google Shape;951;p6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" name="Google Shape;952;p6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" name="Google Shape;953;p6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" name="Google Shape;954;p6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" name="Google Shape;955;p6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" name="Google Shape;956;p6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6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" name="Google Shape;958;p6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9" name="Google Shape;959;p6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0" name="Google Shape;960;p6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1" name="Google Shape;961;p6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2" name="Google Shape;962;p6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" name="Google Shape;963;p6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6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5" name="Google Shape;965;p6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6" name="Google Shape;966;p6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67" name="Google Shape;967;p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pic>
        <p:nvPicPr>
          <p:cNvPr id="968" name="Google Shape;968;p6"/>
          <p:cNvPicPr preferRelativeResize="0"/>
          <p:nvPr/>
        </p:nvPicPr>
        <p:blipFill rotWithShape="1">
          <a:blip r:embed="rId2">
            <a:alphaModFix amt="78000"/>
          </a:blip>
          <a:srcRect t="47992" r="48003"/>
          <a:stretch/>
        </p:blipFill>
        <p:spPr>
          <a:xfrm>
            <a:off x="7085750" y="0"/>
            <a:ext cx="2058250" cy="188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3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7" name="Google Shape;2957;p16"/>
          <p:cNvGrpSpPr/>
          <p:nvPr/>
        </p:nvGrpSpPr>
        <p:grpSpPr>
          <a:xfrm flipH="1">
            <a:off x="6613924" y="21377"/>
            <a:ext cx="3059215" cy="5100745"/>
            <a:chOff x="-3483" y="167576"/>
            <a:chExt cx="3059215" cy="5100745"/>
          </a:xfrm>
        </p:grpSpPr>
        <p:sp>
          <p:nvSpPr>
            <p:cNvPr id="2958" name="Google Shape;2958;p16"/>
            <p:cNvSpPr/>
            <p:nvPr/>
          </p:nvSpPr>
          <p:spPr>
            <a:xfrm rot="10800000" flipH="1">
              <a:off x="-3483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16"/>
            <p:cNvSpPr/>
            <p:nvPr/>
          </p:nvSpPr>
          <p:spPr>
            <a:xfrm rot="10800000" flipH="1">
              <a:off x="46508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16"/>
            <p:cNvSpPr/>
            <p:nvPr/>
          </p:nvSpPr>
          <p:spPr>
            <a:xfrm rot="10800000" flipH="1">
              <a:off x="93247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16"/>
            <p:cNvSpPr/>
            <p:nvPr/>
          </p:nvSpPr>
          <p:spPr>
            <a:xfrm rot="10800000" flipH="1">
              <a:off x="1399851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16"/>
            <p:cNvSpPr/>
            <p:nvPr/>
          </p:nvSpPr>
          <p:spPr>
            <a:xfrm rot="10800000" flipH="1">
              <a:off x="1867232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16"/>
            <p:cNvSpPr/>
            <p:nvPr/>
          </p:nvSpPr>
          <p:spPr>
            <a:xfrm rot="10800000" flipH="1">
              <a:off x="2334614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16"/>
            <p:cNvSpPr/>
            <p:nvPr/>
          </p:nvSpPr>
          <p:spPr>
            <a:xfrm rot="10800000" flipH="1">
              <a:off x="2801950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16"/>
            <p:cNvSpPr/>
            <p:nvPr/>
          </p:nvSpPr>
          <p:spPr>
            <a:xfrm rot="10800000" flipH="1">
              <a:off x="230802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16"/>
            <p:cNvSpPr/>
            <p:nvPr/>
          </p:nvSpPr>
          <p:spPr>
            <a:xfrm rot="10800000" flipH="1">
              <a:off x="698184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16"/>
            <p:cNvSpPr/>
            <p:nvPr/>
          </p:nvSpPr>
          <p:spPr>
            <a:xfrm rot="10800000" flipH="1">
              <a:off x="116556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16"/>
            <p:cNvSpPr/>
            <p:nvPr/>
          </p:nvSpPr>
          <p:spPr>
            <a:xfrm rot="10800000" flipH="1">
              <a:off x="163290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16"/>
            <p:cNvSpPr/>
            <p:nvPr/>
          </p:nvSpPr>
          <p:spPr>
            <a:xfrm rot="10800000" flipH="1">
              <a:off x="210028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16"/>
            <p:cNvSpPr/>
            <p:nvPr/>
          </p:nvSpPr>
          <p:spPr>
            <a:xfrm rot="10800000" flipH="1">
              <a:off x="256766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16"/>
            <p:cNvSpPr/>
            <p:nvPr/>
          </p:nvSpPr>
          <p:spPr>
            <a:xfrm rot="10800000" flipH="1">
              <a:off x="11425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16"/>
            <p:cNvSpPr/>
            <p:nvPr/>
          </p:nvSpPr>
          <p:spPr>
            <a:xfrm rot="10800000" flipH="1">
              <a:off x="58163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16"/>
            <p:cNvSpPr/>
            <p:nvPr/>
          </p:nvSpPr>
          <p:spPr>
            <a:xfrm rot="10800000" flipH="1">
              <a:off x="1049017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16"/>
            <p:cNvSpPr/>
            <p:nvPr/>
          </p:nvSpPr>
          <p:spPr>
            <a:xfrm rot="10800000" flipH="1">
              <a:off x="1516399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16"/>
            <p:cNvSpPr/>
            <p:nvPr/>
          </p:nvSpPr>
          <p:spPr>
            <a:xfrm rot="10800000" flipH="1">
              <a:off x="198497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16"/>
            <p:cNvSpPr/>
            <p:nvPr/>
          </p:nvSpPr>
          <p:spPr>
            <a:xfrm rot="10800000" flipH="1">
              <a:off x="2452352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16"/>
            <p:cNvSpPr/>
            <p:nvPr/>
          </p:nvSpPr>
          <p:spPr>
            <a:xfrm rot="10800000" flipH="1">
              <a:off x="348540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16"/>
            <p:cNvSpPr/>
            <p:nvPr/>
          </p:nvSpPr>
          <p:spPr>
            <a:xfrm rot="10800000" flipH="1">
              <a:off x="8159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16"/>
            <p:cNvSpPr/>
            <p:nvPr/>
          </p:nvSpPr>
          <p:spPr>
            <a:xfrm rot="10800000" flipH="1">
              <a:off x="1283303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16"/>
            <p:cNvSpPr/>
            <p:nvPr/>
          </p:nvSpPr>
          <p:spPr>
            <a:xfrm rot="10800000" flipH="1">
              <a:off x="1750685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16"/>
            <p:cNvSpPr/>
            <p:nvPr/>
          </p:nvSpPr>
          <p:spPr>
            <a:xfrm rot="10800000" flipH="1">
              <a:off x="2218066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16"/>
            <p:cNvSpPr/>
            <p:nvPr/>
          </p:nvSpPr>
          <p:spPr>
            <a:xfrm rot="10800000" flipH="1">
              <a:off x="2685447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16"/>
            <p:cNvSpPr/>
            <p:nvPr/>
          </p:nvSpPr>
          <p:spPr>
            <a:xfrm rot="10800000" flipH="1">
              <a:off x="11425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16"/>
            <p:cNvSpPr/>
            <p:nvPr/>
          </p:nvSpPr>
          <p:spPr>
            <a:xfrm rot="10800000" flipH="1">
              <a:off x="581636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16"/>
            <p:cNvSpPr/>
            <p:nvPr/>
          </p:nvSpPr>
          <p:spPr>
            <a:xfrm rot="10800000" flipH="1">
              <a:off x="1049017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16"/>
            <p:cNvSpPr/>
            <p:nvPr/>
          </p:nvSpPr>
          <p:spPr>
            <a:xfrm rot="10800000" flipH="1">
              <a:off x="1516399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16"/>
            <p:cNvSpPr/>
            <p:nvPr/>
          </p:nvSpPr>
          <p:spPr>
            <a:xfrm rot="10800000" flipH="1">
              <a:off x="348540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16"/>
            <p:cNvSpPr/>
            <p:nvPr/>
          </p:nvSpPr>
          <p:spPr>
            <a:xfrm rot="10800000" flipH="1">
              <a:off x="8159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16"/>
            <p:cNvSpPr/>
            <p:nvPr/>
          </p:nvSpPr>
          <p:spPr>
            <a:xfrm rot="10800000" flipH="1">
              <a:off x="1283303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16"/>
            <p:cNvSpPr/>
            <p:nvPr/>
          </p:nvSpPr>
          <p:spPr>
            <a:xfrm rot="10800000" flipH="1">
              <a:off x="1750685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16"/>
            <p:cNvSpPr/>
            <p:nvPr/>
          </p:nvSpPr>
          <p:spPr>
            <a:xfrm rot="10800000" flipH="1">
              <a:off x="-3483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16"/>
            <p:cNvSpPr/>
            <p:nvPr/>
          </p:nvSpPr>
          <p:spPr>
            <a:xfrm rot="10800000" flipH="1">
              <a:off x="46508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16"/>
            <p:cNvSpPr/>
            <p:nvPr/>
          </p:nvSpPr>
          <p:spPr>
            <a:xfrm rot="10800000" flipH="1">
              <a:off x="93247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16"/>
            <p:cNvSpPr/>
            <p:nvPr/>
          </p:nvSpPr>
          <p:spPr>
            <a:xfrm rot="10800000" flipH="1">
              <a:off x="1399851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16"/>
            <p:cNvSpPr/>
            <p:nvPr/>
          </p:nvSpPr>
          <p:spPr>
            <a:xfrm rot="10800000" flipH="1">
              <a:off x="1867232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16"/>
            <p:cNvSpPr/>
            <p:nvPr/>
          </p:nvSpPr>
          <p:spPr>
            <a:xfrm rot="10800000" flipH="1">
              <a:off x="2334614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16"/>
            <p:cNvSpPr/>
            <p:nvPr/>
          </p:nvSpPr>
          <p:spPr>
            <a:xfrm rot="10800000" flipH="1">
              <a:off x="230802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16"/>
            <p:cNvSpPr/>
            <p:nvPr/>
          </p:nvSpPr>
          <p:spPr>
            <a:xfrm rot="10800000" flipH="1">
              <a:off x="698184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16"/>
            <p:cNvSpPr/>
            <p:nvPr/>
          </p:nvSpPr>
          <p:spPr>
            <a:xfrm rot="10800000" flipH="1">
              <a:off x="116556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16"/>
            <p:cNvSpPr/>
            <p:nvPr/>
          </p:nvSpPr>
          <p:spPr>
            <a:xfrm rot="10800000" flipH="1">
              <a:off x="163290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16"/>
            <p:cNvSpPr/>
            <p:nvPr/>
          </p:nvSpPr>
          <p:spPr>
            <a:xfrm rot="10800000" flipH="1">
              <a:off x="210028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16"/>
            <p:cNvSpPr/>
            <p:nvPr/>
          </p:nvSpPr>
          <p:spPr>
            <a:xfrm rot="10800000" flipH="1">
              <a:off x="256766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16"/>
            <p:cNvSpPr/>
            <p:nvPr/>
          </p:nvSpPr>
          <p:spPr>
            <a:xfrm rot="10800000" flipH="1">
              <a:off x="11425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16"/>
            <p:cNvSpPr/>
            <p:nvPr/>
          </p:nvSpPr>
          <p:spPr>
            <a:xfrm rot="10800000" flipH="1">
              <a:off x="58163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16"/>
            <p:cNvSpPr/>
            <p:nvPr/>
          </p:nvSpPr>
          <p:spPr>
            <a:xfrm rot="10800000" flipH="1">
              <a:off x="1049017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16"/>
            <p:cNvSpPr/>
            <p:nvPr/>
          </p:nvSpPr>
          <p:spPr>
            <a:xfrm rot="10800000" flipH="1">
              <a:off x="1516399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16"/>
            <p:cNvSpPr/>
            <p:nvPr/>
          </p:nvSpPr>
          <p:spPr>
            <a:xfrm rot="10800000" flipH="1">
              <a:off x="198497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16"/>
            <p:cNvSpPr/>
            <p:nvPr/>
          </p:nvSpPr>
          <p:spPr>
            <a:xfrm rot="10800000" flipH="1">
              <a:off x="2452352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16"/>
            <p:cNvSpPr/>
            <p:nvPr/>
          </p:nvSpPr>
          <p:spPr>
            <a:xfrm rot="10800000" flipH="1">
              <a:off x="348540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16"/>
            <p:cNvSpPr/>
            <p:nvPr/>
          </p:nvSpPr>
          <p:spPr>
            <a:xfrm rot="10800000" flipH="1">
              <a:off x="8159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16"/>
            <p:cNvSpPr/>
            <p:nvPr/>
          </p:nvSpPr>
          <p:spPr>
            <a:xfrm rot="10800000" flipH="1">
              <a:off x="1283303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16"/>
            <p:cNvSpPr/>
            <p:nvPr/>
          </p:nvSpPr>
          <p:spPr>
            <a:xfrm rot="10800000" flipH="1">
              <a:off x="1750685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16"/>
            <p:cNvSpPr/>
            <p:nvPr/>
          </p:nvSpPr>
          <p:spPr>
            <a:xfrm rot="10800000" flipH="1">
              <a:off x="2218066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16"/>
            <p:cNvSpPr/>
            <p:nvPr/>
          </p:nvSpPr>
          <p:spPr>
            <a:xfrm rot="10800000" flipH="1">
              <a:off x="11425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16"/>
            <p:cNvSpPr/>
            <p:nvPr/>
          </p:nvSpPr>
          <p:spPr>
            <a:xfrm rot="10800000" flipH="1">
              <a:off x="58163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16"/>
            <p:cNvSpPr/>
            <p:nvPr/>
          </p:nvSpPr>
          <p:spPr>
            <a:xfrm rot="10800000" flipH="1">
              <a:off x="1049017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16"/>
            <p:cNvSpPr/>
            <p:nvPr/>
          </p:nvSpPr>
          <p:spPr>
            <a:xfrm rot="10800000" flipH="1">
              <a:off x="1516399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16"/>
            <p:cNvSpPr/>
            <p:nvPr/>
          </p:nvSpPr>
          <p:spPr>
            <a:xfrm rot="10800000" flipH="1">
              <a:off x="198497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16"/>
            <p:cNvSpPr/>
            <p:nvPr/>
          </p:nvSpPr>
          <p:spPr>
            <a:xfrm rot="10800000" flipH="1">
              <a:off x="2452352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16"/>
            <p:cNvSpPr/>
            <p:nvPr/>
          </p:nvSpPr>
          <p:spPr>
            <a:xfrm rot="10800000" flipH="1">
              <a:off x="348540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16"/>
            <p:cNvSpPr/>
            <p:nvPr/>
          </p:nvSpPr>
          <p:spPr>
            <a:xfrm rot="10800000" flipH="1">
              <a:off x="8159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16"/>
            <p:cNvSpPr/>
            <p:nvPr/>
          </p:nvSpPr>
          <p:spPr>
            <a:xfrm rot="10800000" flipH="1">
              <a:off x="1283303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16"/>
            <p:cNvSpPr/>
            <p:nvPr/>
          </p:nvSpPr>
          <p:spPr>
            <a:xfrm rot="10800000" flipH="1">
              <a:off x="1750685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16"/>
            <p:cNvSpPr/>
            <p:nvPr/>
          </p:nvSpPr>
          <p:spPr>
            <a:xfrm rot="10800000" flipH="1">
              <a:off x="2218066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16"/>
            <p:cNvSpPr/>
            <p:nvPr/>
          </p:nvSpPr>
          <p:spPr>
            <a:xfrm rot="10800000" flipH="1">
              <a:off x="-3483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16"/>
            <p:cNvSpPr/>
            <p:nvPr/>
          </p:nvSpPr>
          <p:spPr>
            <a:xfrm rot="10800000" flipH="1">
              <a:off x="46508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16"/>
            <p:cNvSpPr/>
            <p:nvPr/>
          </p:nvSpPr>
          <p:spPr>
            <a:xfrm rot="10800000" flipH="1">
              <a:off x="93247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16"/>
            <p:cNvSpPr/>
            <p:nvPr/>
          </p:nvSpPr>
          <p:spPr>
            <a:xfrm rot="10800000" flipH="1">
              <a:off x="1399851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16"/>
            <p:cNvSpPr/>
            <p:nvPr/>
          </p:nvSpPr>
          <p:spPr>
            <a:xfrm rot="10800000" flipH="1">
              <a:off x="1867232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16"/>
            <p:cNvSpPr/>
            <p:nvPr/>
          </p:nvSpPr>
          <p:spPr>
            <a:xfrm rot="10800000" flipH="1">
              <a:off x="2334614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16"/>
            <p:cNvSpPr/>
            <p:nvPr/>
          </p:nvSpPr>
          <p:spPr>
            <a:xfrm rot="10800000" flipH="1">
              <a:off x="230802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16"/>
            <p:cNvSpPr/>
            <p:nvPr/>
          </p:nvSpPr>
          <p:spPr>
            <a:xfrm rot="10800000" flipH="1">
              <a:off x="698184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16"/>
            <p:cNvSpPr/>
            <p:nvPr/>
          </p:nvSpPr>
          <p:spPr>
            <a:xfrm rot="10800000" flipH="1">
              <a:off x="116556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16"/>
            <p:cNvSpPr/>
            <p:nvPr/>
          </p:nvSpPr>
          <p:spPr>
            <a:xfrm rot="10800000" flipH="1">
              <a:off x="163290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16"/>
            <p:cNvSpPr/>
            <p:nvPr/>
          </p:nvSpPr>
          <p:spPr>
            <a:xfrm rot="10800000" flipH="1">
              <a:off x="210028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16"/>
            <p:cNvSpPr/>
            <p:nvPr/>
          </p:nvSpPr>
          <p:spPr>
            <a:xfrm rot="10800000" flipH="1">
              <a:off x="256766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16"/>
            <p:cNvSpPr/>
            <p:nvPr/>
          </p:nvSpPr>
          <p:spPr>
            <a:xfrm rot="10800000" flipH="1">
              <a:off x="11425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16"/>
            <p:cNvSpPr/>
            <p:nvPr/>
          </p:nvSpPr>
          <p:spPr>
            <a:xfrm rot="10800000" flipH="1">
              <a:off x="58163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16"/>
            <p:cNvSpPr/>
            <p:nvPr/>
          </p:nvSpPr>
          <p:spPr>
            <a:xfrm rot="10800000" flipH="1">
              <a:off x="1049017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16"/>
            <p:cNvSpPr/>
            <p:nvPr/>
          </p:nvSpPr>
          <p:spPr>
            <a:xfrm rot="10800000" flipH="1">
              <a:off x="1516399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16"/>
            <p:cNvSpPr/>
            <p:nvPr/>
          </p:nvSpPr>
          <p:spPr>
            <a:xfrm rot="10800000" flipH="1">
              <a:off x="198497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16"/>
            <p:cNvSpPr/>
            <p:nvPr/>
          </p:nvSpPr>
          <p:spPr>
            <a:xfrm rot="10800000" flipH="1">
              <a:off x="2452352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16"/>
            <p:cNvSpPr/>
            <p:nvPr/>
          </p:nvSpPr>
          <p:spPr>
            <a:xfrm rot="10800000" flipH="1">
              <a:off x="348540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16"/>
            <p:cNvSpPr/>
            <p:nvPr/>
          </p:nvSpPr>
          <p:spPr>
            <a:xfrm rot="10800000" flipH="1">
              <a:off x="8159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16"/>
            <p:cNvSpPr/>
            <p:nvPr/>
          </p:nvSpPr>
          <p:spPr>
            <a:xfrm rot="10800000" flipH="1">
              <a:off x="1283303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16"/>
            <p:cNvSpPr/>
            <p:nvPr/>
          </p:nvSpPr>
          <p:spPr>
            <a:xfrm rot="10800000" flipH="1">
              <a:off x="1750685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16"/>
            <p:cNvSpPr/>
            <p:nvPr/>
          </p:nvSpPr>
          <p:spPr>
            <a:xfrm rot="10800000" flipH="1">
              <a:off x="2218066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16"/>
            <p:cNvSpPr/>
            <p:nvPr/>
          </p:nvSpPr>
          <p:spPr>
            <a:xfrm rot="10800000" flipH="1">
              <a:off x="11425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16"/>
            <p:cNvSpPr/>
            <p:nvPr/>
          </p:nvSpPr>
          <p:spPr>
            <a:xfrm rot="10800000" flipH="1">
              <a:off x="58163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16"/>
            <p:cNvSpPr/>
            <p:nvPr/>
          </p:nvSpPr>
          <p:spPr>
            <a:xfrm rot="10800000" flipH="1">
              <a:off x="1049017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16"/>
            <p:cNvSpPr/>
            <p:nvPr/>
          </p:nvSpPr>
          <p:spPr>
            <a:xfrm rot="10800000" flipH="1">
              <a:off x="1516399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16"/>
            <p:cNvSpPr/>
            <p:nvPr/>
          </p:nvSpPr>
          <p:spPr>
            <a:xfrm rot="10800000" flipH="1">
              <a:off x="198497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16"/>
            <p:cNvSpPr/>
            <p:nvPr/>
          </p:nvSpPr>
          <p:spPr>
            <a:xfrm rot="10800000" flipH="1">
              <a:off x="2452352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16"/>
            <p:cNvSpPr/>
            <p:nvPr/>
          </p:nvSpPr>
          <p:spPr>
            <a:xfrm rot="10800000" flipH="1">
              <a:off x="348540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16"/>
            <p:cNvSpPr/>
            <p:nvPr/>
          </p:nvSpPr>
          <p:spPr>
            <a:xfrm rot="10800000" flipH="1">
              <a:off x="8159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16"/>
            <p:cNvSpPr/>
            <p:nvPr/>
          </p:nvSpPr>
          <p:spPr>
            <a:xfrm rot="10800000" flipH="1">
              <a:off x="1283303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16"/>
            <p:cNvSpPr/>
            <p:nvPr/>
          </p:nvSpPr>
          <p:spPr>
            <a:xfrm rot="10800000" flipH="1">
              <a:off x="1750685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16"/>
            <p:cNvSpPr/>
            <p:nvPr/>
          </p:nvSpPr>
          <p:spPr>
            <a:xfrm rot="10800000" flipH="1">
              <a:off x="2218066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16"/>
            <p:cNvSpPr/>
            <p:nvPr/>
          </p:nvSpPr>
          <p:spPr>
            <a:xfrm rot="10800000" flipH="1">
              <a:off x="-3483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16"/>
            <p:cNvSpPr/>
            <p:nvPr/>
          </p:nvSpPr>
          <p:spPr>
            <a:xfrm rot="10800000" flipH="1">
              <a:off x="46508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16"/>
            <p:cNvSpPr/>
            <p:nvPr/>
          </p:nvSpPr>
          <p:spPr>
            <a:xfrm rot="10800000" flipH="1">
              <a:off x="93247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16"/>
            <p:cNvSpPr/>
            <p:nvPr/>
          </p:nvSpPr>
          <p:spPr>
            <a:xfrm rot="10800000" flipH="1">
              <a:off x="1399851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16"/>
            <p:cNvSpPr/>
            <p:nvPr/>
          </p:nvSpPr>
          <p:spPr>
            <a:xfrm rot="10800000" flipH="1">
              <a:off x="1867232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16"/>
            <p:cNvSpPr/>
            <p:nvPr/>
          </p:nvSpPr>
          <p:spPr>
            <a:xfrm rot="10800000" flipH="1">
              <a:off x="2334614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16"/>
            <p:cNvSpPr/>
            <p:nvPr/>
          </p:nvSpPr>
          <p:spPr>
            <a:xfrm rot="10800000" flipH="1">
              <a:off x="230802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16"/>
            <p:cNvSpPr/>
            <p:nvPr/>
          </p:nvSpPr>
          <p:spPr>
            <a:xfrm rot="10800000" flipH="1">
              <a:off x="698184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16"/>
            <p:cNvSpPr/>
            <p:nvPr/>
          </p:nvSpPr>
          <p:spPr>
            <a:xfrm rot="10800000" flipH="1">
              <a:off x="116556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16"/>
            <p:cNvSpPr/>
            <p:nvPr/>
          </p:nvSpPr>
          <p:spPr>
            <a:xfrm rot="10800000" flipH="1">
              <a:off x="163290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16"/>
            <p:cNvSpPr/>
            <p:nvPr/>
          </p:nvSpPr>
          <p:spPr>
            <a:xfrm rot="10800000" flipH="1">
              <a:off x="210028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16"/>
            <p:cNvSpPr/>
            <p:nvPr/>
          </p:nvSpPr>
          <p:spPr>
            <a:xfrm rot="10800000" flipH="1">
              <a:off x="256766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16"/>
            <p:cNvSpPr/>
            <p:nvPr/>
          </p:nvSpPr>
          <p:spPr>
            <a:xfrm rot="10800000" flipH="1">
              <a:off x="11425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16"/>
            <p:cNvSpPr/>
            <p:nvPr/>
          </p:nvSpPr>
          <p:spPr>
            <a:xfrm rot="10800000" flipH="1">
              <a:off x="581636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16"/>
            <p:cNvSpPr/>
            <p:nvPr/>
          </p:nvSpPr>
          <p:spPr>
            <a:xfrm rot="10800000" flipH="1">
              <a:off x="1049017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16"/>
            <p:cNvSpPr/>
            <p:nvPr/>
          </p:nvSpPr>
          <p:spPr>
            <a:xfrm rot="10800000" flipH="1">
              <a:off x="1516399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16"/>
            <p:cNvSpPr/>
            <p:nvPr/>
          </p:nvSpPr>
          <p:spPr>
            <a:xfrm rot="10800000" flipH="1">
              <a:off x="348540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16"/>
            <p:cNvSpPr/>
            <p:nvPr/>
          </p:nvSpPr>
          <p:spPr>
            <a:xfrm rot="10800000" flipH="1">
              <a:off x="8159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16"/>
            <p:cNvSpPr/>
            <p:nvPr/>
          </p:nvSpPr>
          <p:spPr>
            <a:xfrm rot="10800000" flipH="1">
              <a:off x="1283303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16"/>
            <p:cNvSpPr/>
            <p:nvPr/>
          </p:nvSpPr>
          <p:spPr>
            <a:xfrm rot="10800000" flipH="1">
              <a:off x="1750685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16"/>
            <p:cNvSpPr/>
            <p:nvPr/>
          </p:nvSpPr>
          <p:spPr>
            <a:xfrm rot="10800000" flipH="1">
              <a:off x="11425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16"/>
            <p:cNvSpPr/>
            <p:nvPr/>
          </p:nvSpPr>
          <p:spPr>
            <a:xfrm rot="10800000" flipH="1">
              <a:off x="58163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16"/>
            <p:cNvSpPr/>
            <p:nvPr/>
          </p:nvSpPr>
          <p:spPr>
            <a:xfrm rot="10800000" flipH="1">
              <a:off x="1049017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16"/>
            <p:cNvSpPr/>
            <p:nvPr/>
          </p:nvSpPr>
          <p:spPr>
            <a:xfrm rot="10800000" flipH="1">
              <a:off x="1516399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16"/>
            <p:cNvSpPr/>
            <p:nvPr/>
          </p:nvSpPr>
          <p:spPr>
            <a:xfrm rot="10800000" flipH="1">
              <a:off x="198497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16"/>
            <p:cNvSpPr/>
            <p:nvPr/>
          </p:nvSpPr>
          <p:spPr>
            <a:xfrm rot="10800000" flipH="1">
              <a:off x="2452352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16"/>
            <p:cNvSpPr/>
            <p:nvPr/>
          </p:nvSpPr>
          <p:spPr>
            <a:xfrm rot="10800000" flipH="1">
              <a:off x="348540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16"/>
            <p:cNvSpPr/>
            <p:nvPr/>
          </p:nvSpPr>
          <p:spPr>
            <a:xfrm rot="10800000" flipH="1">
              <a:off x="8159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16"/>
            <p:cNvSpPr/>
            <p:nvPr/>
          </p:nvSpPr>
          <p:spPr>
            <a:xfrm rot="10800000" flipH="1">
              <a:off x="1283303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16"/>
            <p:cNvSpPr/>
            <p:nvPr/>
          </p:nvSpPr>
          <p:spPr>
            <a:xfrm rot="10800000" flipH="1">
              <a:off x="1750685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16"/>
            <p:cNvSpPr/>
            <p:nvPr/>
          </p:nvSpPr>
          <p:spPr>
            <a:xfrm rot="10800000" flipH="1">
              <a:off x="2218066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16"/>
            <p:cNvSpPr/>
            <p:nvPr/>
          </p:nvSpPr>
          <p:spPr>
            <a:xfrm rot="10800000" flipH="1">
              <a:off x="-3483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16"/>
            <p:cNvSpPr/>
            <p:nvPr/>
          </p:nvSpPr>
          <p:spPr>
            <a:xfrm rot="10800000" flipH="1">
              <a:off x="46508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16"/>
            <p:cNvSpPr/>
            <p:nvPr/>
          </p:nvSpPr>
          <p:spPr>
            <a:xfrm rot="10800000" flipH="1">
              <a:off x="93247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16"/>
            <p:cNvSpPr/>
            <p:nvPr/>
          </p:nvSpPr>
          <p:spPr>
            <a:xfrm rot="10800000" flipH="1">
              <a:off x="1399851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16"/>
            <p:cNvSpPr/>
            <p:nvPr/>
          </p:nvSpPr>
          <p:spPr>
            <a:xfrm rot="10800000" flipH="1">
              <a:off x="1867232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16"/>
            <p:cNvSpPr/>
            <p:nvPr/>
          </p:nvSpPr>
          <p:spPr>
            <a:xfrm rot="10800000" flipH="1">
              <a:off x="2334614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16"/>
            <p:cNvSpPr/>
            <p:nvPr/>
          </p:nvSpPr>
          <p:spPr>
            <a:xfrm rot="10800000" flipH="1">
              <a:off x="230802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16"/>
            <p:cNvSpPr/>
            <p:nvPr/>
          </p:nvSpPr>
          <p:spPr>
            <a:xfrm rot="10800000" flipH="1">
              <a:off x="698184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16"/>
            <p:cNvSpPr/>
            <p:nvPr/>
          </p:nvSpPr>
          <p:spPr>
            <a:xfrm rot="10800000" flipH="1">
              <a:off x="116556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16"/>
            <p:cNvSpPr/>
            <p:nvPr/>
          </p:nvSpPr>
          <p:spPr>
            <a:xfrm rot="10800000" flipH="1">
              <a:off x="163290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16"/>
            <p:cNvSpPr/>
            <p:nvPr/>
          </p:nvSpPr>
          <p:spPr>
            <a:xfrm rot="10800000" flipH="1">
              <a:off x="210028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16"/>
            <p:cNvSpPr/>
            <p:nvPr/>
          </p:nvSpPr>
          <p:spPr>
            <a:xfrm rot="10800000" flipH="1">
              <a:off x="256766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16"/>
            <p:cNvSpPr/>
            <p:nvPr/>
          </p:nvSpPr>
          <p:spPr>
            <a:xfrm rot="10800000" flipH="1">
              <a:off x="11425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16"/>
            <p:cNvSpPr/>
            <p:nvPr/>
          </p:nvSpPr>
          <p:spPr>
            <a:xfrm rot="10800000" flipH="1">
              <a:off x="58163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16"/>
            <p:cNvSpPr/>
            <p:nvPr/>
          </p:nvSpPr>
          <p:spPr>
            <a:xfrm rot="10800000" flipH="1">
              <a:off x="1049017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16"/>
            <p:cNvSpPr/>
            <p:nvPr/>
          </p:nvSpPr>
          <p:spPr>
            <a:xfrm rot="10800000" flipH="1">
              <a:off x="1516399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16"/>
            <p:cNvSpPr/>
            <p:nvPr/>
          </p:nvSpPr>
          <p:spPr>
            <a:xfrm rot="10800000" flipH="1">
              <a:off x="198497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16"/>
            <p:cNvSpPr/>
            <p:nvPr/>
          </p:nvSpPr>
          <p:spPr>
            <a:xfrm rot="10800000" flipH="1">
              <a:off x="2452352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16"/>
            <p:cNvSpPr/>
            <p:nvPr/>
          </p:nvSpPr>
          <p:spPr>
            <a:xfrm rot="10800000" flipH="1">
              <a:off x="348540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16"/>
            <p:cNvSpPr/>
            <p:nvPr/>
          </p:nvSpPr>
          <p:spPr>
            <a:xfrm rot="10800000" flipH="1">
              <a:off x="8159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16"/>
            <p:cNvSpPr/>
            <p:nvPr/>
          </p:nvSpPr>
          <p:spPr>
            <a:xfrm rot="10800000" flipH="1">
              <a:off x="1283303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16"/>
            <p:cNvSpPr/>
            <p:nvPr/>
          </p:nvSpPr>
          <p:spPr>
            <a:xfrm rot="10800000" flipH="1">
              <a:off x="1750685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16"/>
            <p:cNvSpPr/>
            <p:nvPr/>
          </p:nvSpPr>
          <p:spPr>
            <a:xfrm rot="10800000" flipH="1">
              <a:off x="2218066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16"/>
            <p:cNvSpPr/>
            <p:nvPr/>
          </p:nvSpPr>
          <p:spPr>
            <a:xfrm rot="10800000" flipH="1">
              <a:off x="11425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16"/>
            <p:cNvSpPr/>
            <p:nvPr/>
          </p:nvSpPr>
          <p:spPr>
            <a:xfrm rot="10800000" flipH="1">
              <a:off x="58163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16"/>
            <p:cNvSpPr/>
            <p:nvPr/>
          </p:nvSpPr>
          <p:spPr>
            <a:xfrm rot="10800000" flipH="1">
              <a:off x="1049017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16"/>
            <p:cNvSpPr/>
            <p:nvPr/>
          </p:nvSpPr>
          <p:spPr>
            <a:xfrm rot="10800000" flipH="1">
              <a:off x="1516399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16"/>
            <p:cNvSpPr/>
            <p:nvPr/>
          </p:nvSpPr>
          <p:spPr>
            <a:xfrm rot="10800000" flipH="1">
              <a:off x="198497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16"/>
            <p:cNvSpPr/>
            <p:nvPr/>
          </p:nvSpPr>
          <p:spPr>
            <a:xfrm rot="10800000" flipH="1">
              <a:off x="2452352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16"/>
            <p:cNvSpPr/>
            <p:nvPr/>
          </p:nvSpPr>
          <p:spPr>
            <a:xfrm rot="10800000" flipH="1">
              <a:off x="348540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16"/>
            <p:cNvSpPr/>
            <p:nvPr/>
          </p:nvSpPr>
          <p:spPr>
            <a:xfrm rot="10800000" flipH="1">
              <a:off x="8159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16"/>
            <p:cNvSpPr/>
            <p:nvPr/>
          </p:nvSpPr>
          <p:spPr>
            <a:xfrm rot="10800000" flipH="1">
              <a:off x="1283303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16"/>
            <p:cNvSpPr/>
            <p:nvPr/>
          </p:nvSpPr>
          <p:spPr>
            <a:xfrm rot="10800000" flipH="1">
              <a:off x="1750685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16"/>
            <p:cNvSpPr/>
            <p:nvPr/>
          </p:nvSpPr>
          <p:spPr>
            <a:xfrm rot="10800000" flipH="1">
              <a:off x="2218066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16"/>
            <p:cNvSpPr/>
            <p:nvPr/>
          </p:nvSpPr>
          <p:spPr>
            <a:xfrm rot="10800000" flipH="1">
              <a:off x="-3483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16"/>
            <p:cNvSpPr/>
            <p:nvPr/>
          </p:nvSpPr>
          <p:spPr>
            <a:xfrm rot="10800000" flipH="1">
              <a:off x="46508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16"/>
            <p:cNvSpPr/>
            <p:nvPr/>
          </p:nvSpPr>
          <p:spPr>
            <a:xfrm rot="10800000" flipH="1">
              <a:off x="93247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16"/>
            <p:cNvSpPr/>
            <p:nvPr/>
          </p:nvSpPr>
          <p:spPr>
            <a:xfrm rot="10800000" flipH="1">
              <a:off x="1399851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16"/>
            <p:cNvSpPr/>
            <p:nvPr/>
          </p:nvSpPr>
          <p:spPr>
            <a:xfrm rot="10800000" flipH="1">
              <a:off x="1867232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16"/>
            <p:cNvSpPr/>
            <p:nvPr/>
          </p:nvSpPr>
          <p:spPr>
            <a:xfrm rot="10800000" flipH="1">
              <a:off x="230802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16"/>
            <p:cNvSpPr/>
            <p:nvPr/>
          </p:nvSpPr>
          <p:spPr>
            <a:xfrm rot="10800000" flipH="1">
              <a:off x="698184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16"/>
            <p:cNvSpPr/>
            <p:nvPr/>
          </p:nvSpPr>
          <p:spPr>
            <a:xfrm rot="10800000" flipH="1">
              <a:off x="116556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16"/>
            <p:cNvSpPr/>
            <p:nvPr/>
          </p:nvSpPr>
          <p:spPr>
            <a:xfrm rot="10800000" flipH="1">
              <a:off x="163290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16"/>
            <p:cNvSpPr/>
            <p:nvPr/>
          </p:nvSpPr>
          <p:spPr>
            <a:xfrm rot="10800000" flipH="1">
              <a:off x="11425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16"/>
            <p:cNvSpPr/>
            <p:nvPr/>
          </p:nvSpPr>
          <p:spPr>
            <a:xfrm rot="10800000" flipH="1">
              <a:off x="58163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16"/>
            <p:cNvSpPr/>
            <p:nvPr/>
          </p:nvSpPr>
          <p:spPr>
            <a:xfrm rot="10800000" flipH="1">
              <a:off x="1049017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16"/>
            <p:cNvSpPr/>
            <p:nvPr/>
          </p:nvSpPr>
          <p:spPr>
            <a:xfrm rot="10800000" flipH="1">
              <a:off x="1516399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16"/>
            <p:cNvSpPr/>
            <p:nvPr/>
          </p:nvSpPr>
          <p:spPr>
            <a:xfrm rot="10800000" flipH="1">
              <a:off x="198497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16"/>
            <p:cNvSpPr/>
            <p:nvPr/>
          </p:nvSpPr>
          <p:spPr>
            <a:xfrm rot="10800000" flipH="1">
              <a:off x="2452352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16"/>
            <p:cNvSpPr/>
            <p:nvPr/>
          </p:nvSpPr>
          <p:spPr>
            <a:xfrm rot="10800000" flipH="1">
              <a:off x="2919733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16"/>
            <p:cNvSpPr/>
            <p:nvPr/>
          </p:nvSpPr>
          <p:spPr>
            <a:xfrm rot="10800000" flipH="1">
              <a:off x="348540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16"/>
            <p:cNvSpPr/>
            <p:nvPr/>
          </p:nvSpPr>
          <p:spPr>
            <a:xfrm rot="10800000" flipH="1">
              <a:off x="8159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16"/>
            <p:cNvSpPr/>
            <p:nvPr/>
          </p:nvSpPr>
          <p:spPr>
            <a:xfrm rot="10800000" flipH="1">
              <a:off x="1283303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16"/>
            <p:cNvSpPr/>
            <p:nvPr/>
          </p:nvSpPr>
          <p:spPr>
            <a:xfrm rot="10800000" flipH="1">
              <a:off x="1750685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16"/>
            <p:cNvSpPr/>
            <p:nvPr/>
          </p:nvSpPr>
          <p:spPr>
            <a:xfrm rot="10800000" flipH="1">
              <a:off x="2218066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16"/>
            <p:cNvSpPr/>
            <p:nvPr/>
          </p:nvSpPr>
          <p:spPr>
            <a:xfrm rot="10800000" flipH="1">
              <a:off x="2685447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16"/>
            <p:cNvSpPr/>
            <p:nvPr/>
          </p:nvSpPr>
          <p:spPr>
            <a:xfrm rot="10800000" flipH="1">
              <a:off x="11425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16"/>
            <p:cNvSpPr/>
            <p:nvPr/>
          </p:nvSpPr>
          <p:spPr>
            <a:xfrm rot="10800000" flipH="1">
              <a:off x="58163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16"/>
            <p:cNvSpPr/>
            <p:nvPr/>
          </p:nvSpPr>
          <p:spPr>
            <a:xfrm rot="10800000" flipH="1">
              <a:off x="1049017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16"/>
            <p:cNvSpPr/>
            <p:nvPr/>
          </p:nvSpPr>
          <p:spPr>
            <a:xfrm rot="10800000" flipH="1">
              <a:off x="1516399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16"/>
            <p:cNvSpPr/>
            <p:nvPr/>
          </p:nvSpPr>
          <p:spPr>
            <a:xfrm rot="10800000" flipH="1">
              <a:off x="198497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16"/>
            <p:cNvSpPr/>
            <p:nvPr/>
          </p:nvSpPr>
          <p:spPr>
            <a:xfrm rot="10800000" flipH="1">
              <a:off x="2452352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16"/>
            <p:cNvSpPr/>
            <p:nvPr/>
          </p:nvSpPr>
          <p:spPr>
            <a:xfrm rot="10800000" flipH="1">
              <a:off x="2919733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16"/>
            <p:cNvSpPr/>
            <p:nvPr/>
          </p:nvSpPr>
          <p:spPr>
            <a:xfrm rot="10800000" flipH="1">
              <a:off x="348540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16"/>
            <p:cNvSpPr/>
            <p:nvPr/>
          </p:nvSpPr>
          <p:spPr>
            <a:xfrm rot="10800000" flipH="1">
              <a:off x="8159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16"/>
            <p:cNvSpPr/>
            <p:nvPr/>
          </p:nvSpPr>
          <p:spPr>
            <a:xfrm rot="10800000" flipH="1">
              <a:off x="1283303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16"/>
            <p:cNvSpPr/>
            <p:nvPr/>
          </p:nvSpPr>
          <p:spPr>
            <a:xfrm rot="10800000" flipH="1">
              <a:off x="1750685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16"/>
            <p:cNvSpPr/>
            <p:nvPr/>
          </p:nvSpPr>
          <p:spPr>
            <a:xfrm rot="10800000" flipH="1">
              <a:off x="2218066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16"/>
            <p:cNvSpPr/>
            <p:nvPr/>
          </p:nvSpPr>
          <p:spPr>
            <a:xfrm rot="10800000" flipH="1">
              <a:off x="2685447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59" name="Google Shape;3159;p16"/>
          <p:cNvPicPr preferRelativeResize="0"/>
          <p:nvPr/>
        </p:nvPicPr>
        <p:blipFill rotWithShape="1">
          <a:blip r:embed="rId2">
            <a:alphaModFix amt="80000"/>
          </a:blip>
          <a:srcRect t="19313" r="41362" b="19313"/>
          <a:stretch/>
        </p:blipFill>
        <p:spPr>
          <a:xfrm>
            <a:off x="3571576" y="0"/>
            <a:ext cx="55724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60" name="Google Shape;3160;p16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3852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161" name="Google Shape;3161;p16"/>
          <p:cNvSpPr txBox="1">
            <a:spLocks noGrp="1"/>
          </p:cNvSpPr>
          <p:nvPr>
            <p:ph type="subTitle" idx="1"/>
          </p:nvPr>
        </p:nvSpPr>
        <p:spPr>
          <a:xfrm>
            <a:off x="1739500" y="1312875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2" name="Google Shape;3162;p16"/>
          <p:cNvSpPr txBox="1">
            <a:spLocks noGrp="1"/>
          </p:cNvSpPr>
          <p:nvPr>
            <p:ph type="subTitle" idx="2"/>
          </p:nvPr>
        </p:nvSpPr>
        <p:spPr>
          <a:xfrm>
            <a:off x="1739500" y="1664401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163" name="Google Shape;3163;p16"/>
          <p:cNvSpPr txBox="1">
            <a:spLocks noGrp="1"/>
          </p:cNvSpPr>
          <p:nvPr>
            <p:ph type="subTitle" idx="3"/>
          </p:nvPr>
        </p:nvSpPr>
        <p:spPr>
          <a:xfrm>
            <a:off x="1739500" y="2436691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4" name="Google Shape;3164;p16"/>
          <p:cNvSpPr txBox="1">
            <a:spLocks noGrp="1"/>
          </p:cNvSpPr>
          <p:nvPr>
            <p:ph type="subTitle" idx="4"/>
          </p:nvPr>
        </p:nvSpPr>
        <p:spPr>
          <a:xfrm>
            <a:off x="1739500" y="2788213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165" name="Google Shape;3165;p16"/>
          <p:cNvSpPr txBox="1">
            <a:spLocks noGrp="1"/>
          </p:cNvSpPr>
          <p:nvPr>
            <p:ph type="subTitle" idx="5"/>
          </p:nvPr>
        </p:nvSpPr>
        <p:spPr>
          <a:xfrm>
            <a:off x="1739500" y="3560499"/>
            <a:ext cx="28326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166" name="Google Shape;3166;p16"/>
          <p:cNvSpPr txBox="1">
            <a:spLocks noGrp="1"/>
          </p:cNvSpPr>
          <p:nvPr>
            <p:ph type="subTitle" idx="6"/>
          </p:nvPr>
        </p:nvSpPr>
        <p:spPr>
          <a:xfrm>
            <a:off x="1739500" y="3912025"/>
            <a:ext cx="2832600" cy="69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CUSTOM_2_1">
    <p:spTree>
      <p:nvGrpSpPr>
        <p:cNvPr id="1" name="Shape 3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79" name="Google Shape;3379;p18"/>
          <p:cNvGrpSpPr/>
          <p:nvPr/>
        </p:nvGrpSpPr>
        <p:grpSpPr>
          <a:xfrm>
            <a:off x="7782972" y="21377"/>
            <a:ext cx="1890166" cy="5100745"/>
            <a:chOff x="7782972" y="21377"/>
            <a:chExt cx="1890166" cy="5100745"/>
          </a:xfrm>
        </p:grpSpPr>
        <p:sp>
          <p:nvSpPr>
            <p:cNvPr id="3380" name="Google Shape;3380;p18"/>
            <p:cNvSpPr/>
            <p:nvPr/>
          </p:nvSpPr>
          <p:spPr>
            <a:xfrm rot="10800000">
              <a:off x="930285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18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18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18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18"/>
            <p:cNvSpPr/>
            <p:nvPr/>
          </p:nvSpPr>
          <p:spPr>
            <a:xfrm rot="10800000">
              <a:off x="953595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18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18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18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18"/>
            <p:cNvSpPr/>
            <p:nvPr/>
          </p:nvSpPr>
          <p:spPr>
            <a:xfrm rot="10800000">
              <a:off x="9185117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18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18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18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18"/>
            <p:cNvSpPr/>
            <p:nvPr/>
          </p:nvSpPr>
          <p:spPr>
            <a:xfrm rot="10800000">
              <a:off x="9418167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18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18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18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18"/>
            <p:cNvSpPr/>
            <p:nvPr/>
          </p:nvSpPr>
          <p:spPr>
            <a:xfrm rot="10800000">
              <a:off x="9185117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18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18"/>
            <p:cNvSpPr/>
            <p:nvPr/>
          </p:nvSpPr>
          <p:spPr>
            <a:xfrm rot="10800000">
              <a:off x="9418167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18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18"/>
            <p:cNvSpPr/>
            <p:nvPr/>
          </p:nvSpPr>
          <p:spPr>
            <a:xfrm rot="10800000">
              <a:off x="930285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18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18"/>
            <p:cNvSpPr/>
            <p:nvPr/>
          </p:nvSpPr>
          <p:spPr>
            <a:xfrm rot="10800000">
              <a:off x="953595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18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18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18"/>
            <p:cNvSpPr/>
            <p:nvPr/>
          </p:nvSpPr>
          <p:spPr>
            <a:xfrm rot="10800000">
              <a:off x="9185117" y="14809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18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18"/>
            <p:cNvSpPr/>
            <p:nvPr/>
          </p:nvSpPr>
          <p:spPr>
            <a:xfrm rot="10800000">
              <a:off x="9418167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18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18"/>
            <p:cNvSpPr/>
            <p:nvPr/>
          </p:nvSpPr>
          <p:spPr>
            <a:xfrm rot="10800000">
              <a:off x="9185117" y="118857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18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18"/>
            <p:cNvSpPr/>
            <p:nvPr/>
          </p:nvSpPr>
          <p:spPr>
            <a:xfrm rot="10800000">
              <a:off x="9418167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18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18"/>
            <p:cNvSpPr/>
            <p:nvPr/>
          </p:nvSpPr>
          <p:spPr>
            <a:xfrm rot="10800000">
              <a:off x="930285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18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18"/>
            <p:cNvSpPr/>
            <p:nvPr/>
          </p:nvSpPr>
          <p:spPr>
            <a:xfrm rot="10800000">
              <a:off x="9535950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18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18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18"/>
            <p:cNvSpPr/>
            <p:nvPr/>
          </p:nvSpPr>
          <p:spPr>
            <a:xfrm rot="10800000">
              <a:off x="9185117" y="23569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18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18"/>
            <p:cNvSpPr/>
            <p:nvPr/>
          </p:nvSpPr>
          <p:spPr>
            <a:xfrm rot="10800000">
              <a:off x="9418167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18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18"/>
            <p:cNvSpPr/>
            <p:nvPr/>
          </p:nvSpPr>
          <p:spPr>
            <a:xfrm rot="10800000">
              <a:off x="9185117" y="206457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18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18"/>
            <p:cNvSpPr/>
            <p:nvPr/>
          </p:nvSpPr>
          <p:spPr>
            <a:xfrm rot="10800000">
              <a:off x="9418167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18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18"/>
            <p:cNvSpPr/>
            <p:nvPr/>
          </p:nvSpPr>
          <p:spPr>
            <a:xfrm rot="10800000">
              <a:off x="930285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18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18"/>
            <p:cNvSpPr/>
            <p:nvPr/>
          </p:nvSpPr>
          <p:spPr>
            <a:xfrm rot="10800000">
              <a:off x="9535950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18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18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18"/>
            <p:cNvSpPr/>
            <p:nvPr/>
          </p:nvSpPr>
          <p:spPr>
            <a:xfrm rot="10800000">
              <a:off x="9185117" y="32329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18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18"/>
            <p:cNvSpPr/>
            <p:nvPr/>
          </p:nvSpPr>
          <p:spPr>
            <a:xfrm rot="10800000">
              <a:off x="9418167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18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18"/>
            <p:cNvSpPr/>
            <p:nvPr/>
          </p:nvSpPr>
          <p:spPr>
            <a:xfrm rot="10800000">
              <a:off x="9185117" y="294057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18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18"/>
            <p:cNvSpPr/>
            <p:nvPr/>
          </p:nvSpPr>
          <p:spPr>
            <a:xfrm rot="10800000">
              <a:off x="9418167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18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18"/>
            <p:cNvSpPr/>
            <p:nvPr/>
          </p:nvSpPr>
          <p:spPr>
            <a:xfrm rot="10800000">
              <a:off x="930285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18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18"/>
            <p:cNvSpPr/>
            <p:nvPr/>
          </p:nvSpPr>
          <p:spPr>
            <a:xfrm rot="10800000">
              <a:off x="9535950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18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18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18"/>
            <p:cNvSpPr/>
            <p:nvPr/>
          </p:nvSpPr>
          <p:spPr>
            <a:xfrm rot="10800000">
              <a:off x="9185117" y="4108961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18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18"/>
            <p:cNvSpPr/>
            <p:nvPr/>
          </p:nvSpPr>
          <p:spPr>
            <a:xfrm rot="10800000">
              <a:off x="9418167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18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18"/>
            <p:cNvSpPr/>
            <p:nvPr/>
          </p:nvSpPr>
          <p:spPr>
            <a:xfrm rot="10800000">
              <a:off x="9185117" y="3816566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18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18"/>
            <p:cNvSpPr/>
            <p:nvPr/>
          </p:nvSpPr>
          <p:spPr>
            <a:xfrm rot="10800000">
              <a:off x="9418167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18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18"/>
            <p:cNvSpPr/>
            <p:nvPr/>
          </p:nvSpPr>
          <p:spPr>
            <a:xfrm rot="10800000">
              <a:off x="930285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18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18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18"/>
            <p:cNvSpPr/>
            <p:nvPr/>
          </p:nvSpPr>
          <p:spPr>
            <a:xfrm rot="10800000">
              <a:off x="953595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18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18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18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18"/>
            <p:cNvSpPr/>
            <p:nvPr/>
          </p:nvSpPr>
          <p:spPr>
            <a:xfrm rot="10800000">
              <a:off x="9185117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18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18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18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18"/>
            <p:cNvSpPr/>
            <p:nvPr/>
          </p:nvSpPr>
          <p:spPr>
            <a:xfrm rot="10800000">
              <a:off x="9418167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18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18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18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18"/>
            <p:cNvSpPr/>
            <p:nvPr/>
          </p:nvSpPr>
          <p:spPr>
            <a:xfrm rot="10800000">
              <a:off x="9185117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18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18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18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18"/>
            <p:cNvSpPr/>
            <p:nvPr/>
          </p:nvSpPr>
          <p:spPr>
            <a:xfrm rot="10800000">
              <a:off x="9418167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18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18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18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475" name="Google Shape;3475;p18"/>
          <p:cNvGrpSpPr/>
          <p:nvPr/>
        </p:nvGrpSpPr>
        <p:grpSpPr>
          <a:xfrm>
            <a:off x="-529139" y="21377"/>
            <a:ext cx="2591833" cy="5100745"/>
            <a:chOff x="-529139" y="21377"/>
            <a:chExt cx="2591833" cy="5100745"/>
          </a:xfrm>
        </p:grpSpPr>
        <p:sp>
          <p:nvSpPr>
            <p:cNvPr id="3476" name="Google Shape;3476;p18"/>
            <p:cNvSpPr/>
            <p:nvPr/>
          </p:nvSpPr>
          <p:spPr>
            <a:xfrm rot="10800000" flipH="1">
              <a:off x="-52913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18"/>
            <p:cNvSpPr/>
            <p:nvPr/>
          </p:nvSpPr>
          <p:spPr>
            <a:xfrm rot="10800000" flipH="1">
              <a:off x="-6056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18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18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18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18"/>
            <p:cNvSpPr/>
            <p:nvPr/>
          </p:nvSpPr>
          <p:spPr>
            <a:xfrm rot="10800000" flipH="1">
              <a:off x="-294853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18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18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18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18"/>
            <p:cNvSpPr/>
            <p:nvPr/>
          </p:nvSpPr>
          <p:spPr>
            <a:xfrm rot="10800000" flipH="1">
              <a:off x="157462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18"/>
            <p:cNvSpPr/>
            <p:nvPr/>
          </p:nvSpPr>
          <p:spPr>
            <a:xfrm rot="10800000" flipH="1">
              <a:off x="-41140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18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18"/>
            <p:cNvSpPr/>
            <p:nvPr/>
          </p:nvSpPr>
          <p:spPr>
            <a:xfrm rot="10800000" flipH="1">
              <a:off x="523362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18"/>
            <p:cNvSpPr/>
            <p:nvPr/>
          </p:nvSpPr>
          <p:spPr>
            <a:xfrm rot="10800000" flipH="1">
              <a:off x="990744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18"/>
            <p:cNvSpPr/>
            <p:nvPr/>
          </p:nvSpPr>
          <p:spPr>
            <a:xfrm rot="10800000" flipH="1">
              <a:off x="14593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18"/>
            <p:cNvSpPr/>
            <p:nvPr/>
          </p:nvSpPr>
          <p:spPr>
            <a:xfrm rot="10800000" flipH="1">
              <a:off x="-17711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18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18"/>
            <p:cNvSpPr/>
            <p:nvPr/>
          </p:nvSpPr>
          <p:spPr>
            <a:xfrm rot="10800000" flipH="1">
              <a:off x="757648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18"/>
            <p:cNvSpPr/>
            <p:nvPr/>
          </p:nvSpPr>
          <p:spPr>
            <a:xfrm rot="10800000" flipH="1">
              <a:off x="1225029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18"/>
            <p:cNvSpPr/>
            <p:nvPr/>
          </p:nvSpPr>
          <p:spPr>
            <a:xfrm rot="10800000" flipH="1">
              <a:off x="-41140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18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18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18"/>
            <p:cNvSpPr/>
            <p:nvPr/>
          </p:nvSpPr>
          <p:spPr>
            <a:xfrm rot="10800000" flipH="1">
              <a:off x="990744" y="31258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18"/>
            <p:cNvSpPr/>
            <p:nvPr/>
          </p:nvSpPr>
          <p:spPr>
            <a:xfrm rot="10800000" flipH="1">
              <a:off x="-17711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18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18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18"/>
            <p:cNvSpPr/>
            <p:nvPr/>
          </p:nvSpPr>
          <p:spPr>
            <a:xfrm rot="10800000" flipH="1">
              <a:off x="1225029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18"/>
            <p:cNvSpPr/>
            <p:nvPr/>
          </p:nvSpPr>
          <p:spPr>
            <a:xfrm rot="10800000" flipH="1">
              <a:off x="-52913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18"/>
            <p:cNvSpPr/>
            <p:nvPr/>
          </p:nvSpPr>
          <p:spPr>
            <a:xfrm rot="10800000" flipH="1">
              <a:off x="-60567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18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18"/>
            <p:cNvSpPr/>
            <p:nvPr/>
          </p:nvSpPr>
          <p:spPr>
            <a:xfrm rot="10800000" flipH="1">
              <a:off x="-294853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18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18"/>
            <p:cNvSpPr/>
            <p:nvPr/>
          </p:nvSpPr>
          <p:spPr>
            <a:xfrm rot="10800000" flipH="1">
              <a:off x="639910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18"/>
            <p:cNvSpPr/>
            <p:nvPr/>
          </p:nvSpPr>
          <p:spPr>
            <a:xfrm rot="10800000" flipH="1">
              <a:off x="-41140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18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18"/>
            <p:cNvSpPr/>
            <p:nvPr/>
          </p:nvSpPr>
          <p:spPr>
            <a:xfrm rot="10800000" flipH="1">
              <a:off x="-17711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18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18"/>
            <p:cNvSpPr/>
            <p:nvPr/>
          </p:nvSpPr>
          <p:spPr>
            <a:xfrm rot="10800000" flipH="1">
              <a:off x="-41140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18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18"/>
            <p:cNvSpPr/>
            <p:nvPr/>
          </p:nvSpPr>
          <p:spPr>
            <a:xfrm rot="10800000" flipH="1">
              <a:off x="-17711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18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18"/>
            <p:cNvSpPr/>
            <p:nvPr/>
          </p:nvSpPr>
          <p:spPr>
            <a:xfrm rot="10800000" flipH="1">
              <a:off x="-52913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18"/>
            <p:cNvSpPr/>
            <p:nvPr/>
          </p:nvSpPr>
          <p:spPr>
            <a:xfrm rot="10800000" flipH="1">
              <a:off x="-60567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18"/>
            <p:cNvSpPr/>
            <p:nvPr/>
          </p:nvSpPr>
          <p:spPr>
            <a:xfrm rot="10800000" flipH="1">
              <a:off x="-294853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18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18"/>
            <p:cNvSpPr/>
            <p:nvPr/>
          </p:nvSpPr>
          <p:spPr>
            <a:xfrm rot="10800000" flipH="1">
              <a:off x="-41140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18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18"/>
            <p:cNvSpPr/>
            <p:nvPr/>
          </p:nvSpPr>
          <p:spPr>
            <a:xfrm rot="10800000" flipH="1">
              <a:off x="-17711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18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18"/>
            <p:cNvSpPr/>
            <p:nvPr/>
          </p:nvSpPr>
          <p:spPr>
            <a:xfrm rot="10800000" flipH="1">
              <a:off x="-41140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18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18"/>
            <p:cNvSpPr/>
            <p:nvPr/>
          </p:nvSpPr>
          <p:spPr>
            <a:xfrm rot="10800000" flipH="1">
              <a:off x="-17711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18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18"/>
            <p:cNvSpPr/>
            <p:nvPr/>
          </p:nvSpPr>
          <p:spPr>
            <a:xfrm rot="10800000" flipH="1">
              <a:off x="-52913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18"/>
            <p:cNvSpPr/>
            <p:nvPr/>
          </p:nvSpPr>
          <p:spPr>
            <a:xfrm rot="10800000" flipH="1">
              <a:off x="-60567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18"/>
            <p:cNvSpPr/>
            <p:nvPr/>
          </p:nvSpPr>
          <p:spPr>
            <a:xfrm rot="10800000" flipH="1">
              <a:off x="-294853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18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18"/>
            <p:cNvSpPr/>
            <p:nvPr/>
          </p:nvSpPr>
          <p:spPr>
            <a:xfrm rot="10800000" flipH="1">
              <a:off x="-41140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18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18"/>
            <p:cNvSpPr/>
            <p:nvPr/>
          </p:nvSpPr>
          <p:spPr>
            <a:xfrm rot="10800000" flipH="1">
              <a:off x="-17711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18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18"/>
            <p:cNvSpPr/>
            <p:nvPr/>
          </p:nvSpPr>
          <p:spPr>
            <a:xfrm rot="10800000" flipH="1">
              <a:off x="-41140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18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18"/>
            <p:cNvSpPr/>
            <p:nvPr/>
          </p:nvSpPr>
          <p:spPr>
            <a:xfrm rot="10800000" flipH="1">
              <a:off x="-17711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18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18"/>
            <p:cNvSpPr/>
            <p:nvPr/>
          </p:nvSpPr>
          <p:spPr>
            <a:xfrm rot="10800000" flipH="1">
              <a:off x="-52913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18"/>
            <p:cNvSpPr/>
            <p:nvPr/>
          </p:nvSpPr>
          <p:spPr>
            <a:xfrm rot="10800000" flipH="1">
              <a:off x="-60567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18"/>
            <p:cNvSpPr/>
            <p:nvPr/>
          </p:nvSpPr>
          <p:spPr>
            <a:xfrm rot="10800000" flipH="1">
              <a:off x="-294853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18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18"/>
            <p:cNvSpPr/>
            <p:nvPr/>
          </p:nvSpPr>
          <p:spPr>
            <a:xfrm rot="10800000" flipH="1">
              <a:off x="-41140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18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18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18"/>
            <p:cNvSpPr/>
            <p:nvPr/>
          </p:nvSpPr>
          <p:spPr>
            <a:xfrm rot="10800000" flipH="1">
              <a:off x="-17711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18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18"/>
            <p:cNvSpPr/>
            <p:nvPr/>
          </p:nvSpPr>
          <p:spPr>
            <a:xfrm rot="10800000" flipH="1">
              <a:off x="757648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18"/>
            <p:cNvSpPr/>
            <p:nvPr/>
          </p:nvSpPr>
          <p:spPr>
            <a:xfrm rot="10800000" flipH="1">
              <a:off x="-41140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18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18"/>
            <p:cNvSpPr/>
            <p:nvPr/>
          </p:nvSpPr>
          <p:spPr>
            <a:xfrm rot="10800000" flipH="1">
              <a:off x="-17711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18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18"/>
            <p:cNvSpPr/>
            <p:nvPr/>
          </p:nvSpPr>
          <p:spPr>
            <a:xfrm rot="10800000" flipH="1">
              <a:off x="-52913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18"/>
            <p:cNvSpPr/>
            <p:nvPr/>
          </p:nvSpPr>
          <p:spPr>
            <a:xfrm rot="10800000" flipH="1">
              <a:off x="-6056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18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18"/>
            <p:cNvSpPr/>
            <p:nvPr/>
          </p:nvSpPr>
          <p:spPr>
            <a:xfrm rot="10800000" flipH="1">
              <a:off x="874196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18"/>
            <p:cNvSpPr/>
            <p:nvPr/>
          </p:nvSpPr>
          <p:spPr>
            <a:xfrm rot="10800000" flipH="1">
              <a:off x="1341577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18"/>
            <p:cNvSpPr/>
            <p:nvPr/>
          </p:nvSpPr>
          <p:spPr>
            <a:xfrm rot="10800000" flipH="1">
              <a:off x="-294853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18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18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18"/>
            <p:cNvSpPr/>
            <p:nvPr/>
          </p:nvSpPr>
          <p:spPr>
            <a:xfrm rot="10800000" flipH="1">
              <a:off x="110724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18"/>
            <p:cNvSpPr/>
            <p:nvPr/>
          </p:nvSpPr>
          <p:spPr>
            <a:xfrm rot="10800000" flipH="1">
              <a:off x="-41140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18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18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18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18"/>
            <p:cNvSpPr/>
            <p:nvPr/>
          </p:nvSpPr>
          <p:spPr>
            <a:xfrm rot="10800000" flipH="1">
              <a:off x="14593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18"/>
            <p:cNvSpPr/>
            <p:nvPr/>
          </p:nvSpPr>
          <p:spPr>
            <a:xfrm rot="10800000" flipH="1">
              <a:off x="-17711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18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18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18"/>
            <p:cNvSpPr/>
            <p:nvPr/>
          </p:nvSpPr>
          <p:spPr>
            <a:xfrm rot="10800000" flipH="1">
              <a:off x="1225029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18"/>
            <p:cNvSpPr/>
            <p:nvPr/>
          </p:nvSpPr>
          <p:spPr>
            <a:xfrm rot="10800000" flipH="1">
              <a:off x="-41140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18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18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18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18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18"/>
            <p:cNvSpPr/>
            <p:nvPr/>
          </p:nvSpPr>
          <p:spPr>
            <a:xfrm rot="10800000" flipH="1">
              <a:off x="1926696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18"/>
            <p:cNvSpPr/>
            <p:nvPr/>
          </p:nvSpPr>
          <p:spPr>
            <a:xfrm rot="10800000" flipH="1">
              <a:off x="-1771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18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18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18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18"/>
            <p:cNvSpPr/>
            <p:nvPr/>
          </p:nvSpPr>
          <p:spPr>
            <a:xfrm rot="10800000" flipH="1">
              <a:off x="169241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584" name="Google Shape;3584;p18"/>
          <p:cNvPicPr preferRelativeResize="0"/>
          <p:nvPr/>
        </p:nvPicPr>
        <p:blipFill rotWithShape="1">
          <a:blip r:embed="rId2">
            <a:alphaModFix amt="74000"/>
          </a:blip>
          <a:srcRect l="38145" t="56130"/>
          <a:stretch/>
        </p:blipFill>
        <p:spPr>
          <a:xfrm flipH="1">
            <a:off x="6215099" y="-1"/>
            <a:ext cx="2939576" cy="1906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5" name="Google Shape;3585;p18"/>
          <p:cNvPicPr preferRelativeResize="0"/>
          <p:nvPr/>
        </p:nvPicPr>
        <p:blipFill rotWithShape="1">
          <a:blip r:embed="rId2">
            <a:alphaModFix amt="74000"/>
          </a:blip>
          <a:srcRect l="3488" t="-5742" r="55810" b="65301"/>
          <a:stretch/>
        </p:blipFill>
        <p:spPr>
          <a:xfrm flipH="1">
            <a:off x="0" y="3063349"/>
            <a:ext cx="2289250" cy="2080151"/>
          </a:xfrm>
          <a:prstGeom prst="rect">
            <a:avLst/>
          </a:prstGeom>
          <a:noFill/>
          <a:ln>
            <a:noFill/>
          </a:ln>
        </p:spPr>
      </p:pic>
      <p:sp>
        <p:nvSpPr>
          <p:cNvPr id="3586" name="Google Shape;3586;p18"/>
          <p:cNvSpPr txBox="1">
            <a:spLocks noGrp="1"/>
          </p:cNvSpPr>
          <p:nvPr>
            <p:ph type="subTitle" idx="1"/>
          </p:nvPr>
        </p:nvSpPr>
        <p:spPr>
          <a:xfrm>
            <a:off x="845225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587" name="Google Shape;3587;p18"/>
          <p:cNvSpPr txBox="1">
            <a:spLocks noGrp="1"/>
          </p:cNvSpPr>
          <p:nvPr>
            <p:ph type="subTitle" idx="2"/>
          </p:nvPr>
        </p:nvSpPr>
        <p:spPr>
          <a:xfrm>
            <a:off x="845225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588" name="Google Shape;3588;p18"/>
          <p:cNvSpPr txBox="1">
            <a:spLocks noGrp="1"/>
          </p:cNvSpPr>
          <p:nvPr>
            <p:ph type="subTitle" idx="3"/>
          </p:nvPr>
        </p:nvSpPr>
        <p:spPr>
          <a:xfrm>
            <a:off x="3536543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589" name="Google Shape;3589;p18"/>
          <p:cNvSpPr txBox="1">
            <a:spLocks noGrp="1"/>
          </p:cNvSpPr>
          <p:nvPr>
            <p:ph type="subTitle" idx="4"/>
          </p:nvPr>
        </p:nvSpPr>
        <p:spPr>
          <a:xfrm>
            <a:off x="3536557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590" name="Google Shape;3590;p18"/>
          <p:cNvSpPr txBox="1">
            <a:spLocks noGrp="1"/>
          </p:cNvSpPr>
          <p:nvPr>
            <p:ph type="subTitle" idx="5"/>
          </p:nvPr>
        </p:nvSpPr>
        <p:spPr>
          <a:xfrm>
            <a:off x="6227875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591" name="Google Shape;3591;p18"/>
          <p:cNvSpPr txBox="1">
            <a:spLocks noGrp="1"/>
          </p:cNvSpPr>
          <p:nvPr>
            <p:ph type="subTitle" idx="6"/>
          </p:nvPr>
        </p:nvSpPr>
        <p:spPr>
          <a:xfrm>
            <a:off x="6227875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592" name="Google Shape;3592;p18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3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5" name="Google Shape;3705;p20"/>
          <p:cNvGrpSpPr/>
          <p:nvPr/>
        </p:nvGrpSpPr>
        <p:grpSpPr>
          <a:xfrm>
            <a:off x="-60567" y="21377"/>
            <a:ext cx="9148587" cy="5100745"/>
            <a:chOff x="-60567" y="21377"/>
            <a:chExt cx="9148587" cy="5100745"/>
          </a:xfrm>
        </p:grpSpPr>
        <p:grpSp>
          <p:nvGrpSpPr>
            <p:cNvPr id="3706" name="Google Shape;3706;p20"/>
            <p:cNvGrpSpPr/>
            <p:nvPr/>
          </p:nvGrpSpPr>
          <p:grpSpPr>
            <a:xfrm>
              <a:off x="-60567" y="21377"/>
              <a:ext cx="603380" cy="5100745"/>
              <a:chOff x="-60567" y="21377"/>
              <a:chExt cx="603380" cy="5100745"/>
            </a:xfrm>
          </p:grpSpPr>
          <p:sp>
            <p:nvSpPr>
              <p:cNvPr id="3707" name="Google Shape;3707;p20"/>
              <p:cNvSpPr/>
              <p:nvPr/>
            </p:nvSpPr>
            <p:spPr>
              <a:xfrm rot="10800000" flipH="1">
                <a:off x="-6056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20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20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20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20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20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20"/>
              <p:cNvSpPr/>
              <p:nvPr/>
            </p:nvSpPr>
            <p:spPr>
              <a:xfrm rot="10800000" flipH="1">
                <a:off x="-60567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20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20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20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20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20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20"/>
              <p:cNvSpPr/>
              <p:nvPr/>
            </p:nvSpPr>
            <p:spPr>
              <a:xfrm rot="10800000" flipH="1">
                <a:off x="-60567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20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20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20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20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20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20"/>
              <p:cNvSpPr/>
              <p:nvPr/>
            </p:nvSpPr>
            <p:spPr>
              <a:xfrm rot="10800000" flipH="1">
                <a:off x="-60567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20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20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20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20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20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20"/>
              <p:cNvSpPr/>
              <p:nvPr/>
            </p:nvSpPr>
            <p:spPr>
              <a:xfrm rot="10800000" flipH="1">
                <a:off x="-60567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20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20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20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20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20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20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20"/>
              <p:cNvSpPr/>
              <p:nvPr/>
            </p:nvSpPr>
            <p:spPr>
              <a:xfrm rot="10800000" flipH="1">
                <a:off x="-60567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20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20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20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20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20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20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745" name="Google Shape;3745;p20"/>
            <p:cNvGrpSpPr/>
            <p:nvPr/>
          </p:nvGrpSpPr>
          <p:grpSpPr>
            <a:xfrm>
              <a:off x="8368091" y="21377"/>
              <a:ext cx="719928" cy="5100745"/>
              <a:chOff x="8368091" y="21377"/>
              <a:chExt cx="719928" cy="5100745"/>
            </a:xfrm>
          </p:grpSpPr>
          <p:sp>
            <p:nvSpPr>
              <p:cNvPr id="3746" name="Google Shape;3746;p20"/>
              <p:cNvSpPr/>
              <p:nvPr/>
            </p:nvSpPr>
            <p:spPr>
              <a:xfrm rot="10800000">
                <a:off x="8835473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20"/>
              <p:cNvSpPr/>
              <p:nvPr/>
            </p:nvSpPr>
            <p:spPr>
              <a:xfrm rot="10800000">
                <a:off x="8368091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20"/>
              <p:cNvSpPr/>
              <p:nvPr/>
            </p:nvSpPr>
            <p:spPr>
              <a:xfrm rot="10800000">
                <a:off x="860118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20"/>
              <p:cNvSpPr/>
              <p:nvPr/>
            </p:nvSpPr>
            <p:spPr>
              <a:xfrm rot="10800000">
                <a:off x="8717735" y="60497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20"/>
              <p:cNvSpPr/>
              <p:nvPr/>
            </p:nvSpPr>
            <p:spPr>
              <a:xfrm rot="10800000">
                <a:off x="8950785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20"/>
              <p:cNvSpPr/>
              <p:nvPr/>
            </p:nvSpPr>
            <p:spPr>
              <a:xfrm rot="10800000">
                <a:off x="8483404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20"/>
              <p:cNvSpPr/>
              <p:nvPr/>
            </p:nvSpPr>
            <p:spPr>
              <a:xfrm rot="10800000">
                <a:off x="8717735" y="31258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20"/>
              <p:cNvSpPr/>
              <p:nvPr/>
            </p:nvSpPr>
            <p:spPr>
              <a:xfrm rot="10800000">
                <a:off x="8950785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20"/>
              <p:cNvSpPr/>
              <p:nvPr/>
            </p:nvSpPr>
            <p:spPr>
              <a:xfrm rot="10800000">
                <a:off x="8835473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20"/>
              <p:cNvSpPr/>
              <p:nvPr/>
            </p:nvSpPr>
            <p:spPr>
              <a:xfrm rot="10800000">
                <a:off x="8368091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20"/>
              <p:cNvSpPr/>
              <p:nvPr/>
            </p:nvSpPr>
            <p:spPr>
              <a:xfrm rot="10800000">
                <a:off x="8601187" y="89737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20"/>
              <p:cNvSpPr/>
              <p:nvPr/>
            </p:nvSpPr>
            <p:spPr>
              <a:xfrm rot="10800000">
                <a:off x="8717735" y="14809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20"/>
              <p:cNvSpPr/>
              <p:nvPr/>
            </p:nvSpPr>
            <p:spPr>
              <a:xfrm rot="10800000">
                <a:off x="8950785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20"/>
              <p:cNvSpPr/>
              <p:nvPr/>
            </p:nvSpPr>
            <p:spPr>
              <a:xfrm rot="10800000">
                <a:off x="8483404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20"/>
              <p:cNvSpPr/>
              <p:nvPr/>
            </p:nvSpPr>
            <p:spPr>
              <a:xfrm rot="10800000">
                <a:off x="8717735" y="118857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20"/>
              <p:cNvSpPr/>
              <p:nvPr/>
            </p:nvSpPr>
            <p:spPr>
              <a:xfrm rot="10800000">
                <a:off x="8950785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20"/>
              <p:cNvSpPr/>
              <p:nvPr/>
            </p:nvSpPr>
            <p:spPr>
              <a:xfrm rot="10800000">
                <a:off x="8483404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20"/>
              <p:cNvSpPr/>
              <p:nvPr/>
            </p:nvSpPr>
            <p:spPr>
              <a:xfrm rot="10800000">
                <a:off x="8835473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20"/>
              <p:cNvSpPr/>
              <p:nvPr/>
            </p:nvSpPr>
            <p:spPr>
              <a:xfrm rot="10800000">
                <a:off x="8368091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20"/>
              <p:cNvSpPr/>
              <p:nvPr/>
            </p:nvSpPr>
            <p:spPr>
              <a:xfrm rot="10800000">
                <a:off x="8601187" y="177336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20"/>
              <p:cNvSpPr/>
              <p:nvPr/>
            </p:nvSpPr>
            <p:spPr>
              <a:xfrm rot="10800000">
                <a:off x="8717735" y="23569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20"/>
              <p:cNvSpPr/>
              <p:nvPr/>
            </p:nvSpPr>
            <p:spPr>
              <a:xfrm rot="10800000">
                <a:off x="8950785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20"/>
              <p:cNvSpPr/>
              <p:nvPr/>
            </p:nvSpPr>
            <p:spPr>
              <a:xfrm rot="10800000">
                <a:off x="8483404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20"/>
              <p:cNvSpPr/>
              <p:nvPr/>
            </p:nvSpPr>
            <p:spPr>
              <a:xfrm rot="10800000">
                <a:off x="8717735" y="206457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20"/>
              <p:cNvSpPr/>
              <p:nvPr/>
            </p:nvSpPr>
            <p:spPr>
              <a:xfrm rot="10800000">
                <a:off x="8950785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20"/>
              <p:cNvSpPr/>
              <p:nvPr/>
            </p:nvSpPr>
            <p:spPr>
              <a:xfrm rot="10800000">
                <a:off x="8483404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20"/>
              <p:cNvSpPr/>
              <p:nvPr/>
            </p:nvSpPr>
            <p:spPr>
              <a:xfrm rot="10800000">
                <a:off x="8835473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20"/>
              <p:cNvSpPr/>
              <p:nvPr/>
            </p:nvSpPr>
            <p:spPr>
              <a:xfrm rot="10800000">
                <a:off x="8368091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20"/>
              <p:cNvSpPr/>
              <p:nvPr/>
            </p:nvSpPr>
            <p:spPr>
              <a:xfrm rot="10800000">
                <a:off x="8601187" y="264936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20"/>
              <p:cNvSpPr/>
              <p:nvPr/>
            </p:nvSpPr>
            <p:spPr>
              <a:xfrm rot="10800000">
                <a:off x="8717735" y="32329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20"/>
              <p:cNvSpPr/>
              <p:nvPr/>
            </p:nvSpPr>
            <p:spPr>
              <a:xfrm rot="10800000">
                <a:off x="8950785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20"/>
              <p:cNvSpPr/>
              <p:nvPr/>
            </p:nvSpPr>
            <p:spPr>
              <a:xfrm rot="10800000">
                <a:off x="8483404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20"/>
              <p:cNvSpPr/>
              <p:nvPr/>
            </p:nvSpPr>
            <p:spPr>
              <a:xfrm rot="10800000">
                <a:off x="8717735" y="294057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20"/>
              <p:cNvSpPr/>
              <p:nvPr/>
            </p:nvSpPr>
            <p:spPr>
              <a:xfrm rot="10800000">
                <a:off x="8950785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20"/>
              <p:cNvSpPr/>
              <p:nvPr/>
            </p:nvSpPr>
            <p:spPr>
              <a:xfrm rot="10800000">
                <a:off x="8483404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20"/>
              <p:cNvSpPr/>
              <p:nvPr/>
            </p:nvSpPr>
            <p:spPr>
              <a:xfrm rot="10800000">
                <a:off x="8835473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20"/>
              <p:cNvSpPr/>
              <p:nvPr/>
            </p:nvSpPr>
            <p:spPr>
              <a:xfrm rot="10800000">
                <a:off x="8368091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20"/>
              <p:cNvSpPr/>
              <p:nvPr/>
            </p:nvSpPr>
            <p:spPr>
              <a:xfrm rot="10800000">
                <a:off x="8601187" y="3525360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20"/>
              <p:cNvSpPr/>
              <p:nvPr/>
            </p:nvSpPr>
            <p:spPr>
              <a:xfrm rot="10800000">
                <a:off x="8717735" y="4108961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20"/>
              <p:cNvSpPr/>
              <p:nvPr/>
            </p:nvSpPr>
            <p:spPr>
              <a:xfrm rot="10800000">
                <a:off x="8950785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20"/>
              <p:cNvSpPr/>
              <p:nvPr/>
            </p:nvSpPr>
            <p:spPr>
              <a:xfrm rot="10800000">
                <a:off x="8483404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20"/>
              <p:cNvSpPr/>
              <p:nvPr/>
            </p:nvSpPr>
            <p:spPr>
              <a:xfrm rot="10800000">
                <a:off x="8717735" y="3816566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20"/>
              <p:cNvSpPr/>
              <p:nvPr/>
            </p:nvSpPr>
            <p:spPr>
              <a:xfrm rot="10800000">
                <a:off x="8950785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20"/>
              <p:cNvSpPr/>
              <p:nvPr/>
            </p:nvSpPr>
            <p:spPr>
              <a:xfrm rot="10800000">
                <a:off x="8483404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20"/>
              <p:cNvSpPr/>
              <p:nvPr/>
            </p:nvSpPr>
            <p:spPr>
              <a:xfrm rot="10800000">
                <a:off x="8835473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20"/>
              <p:cNvSpPr/>
              <p:nvPr/>
            </p:nvSpPr>
            <p:spPr>
              <a:xfrm rot="10800000">
                <a:off x="8368091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20"/>
              <p:cNvSpPr/>
              <p:nvPr/>
            </p:nvSpPr>
            <p:spPr>
              <a:xfrm rot="10800000">
                <a:off x="8601187" y="440135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20"/>
              <p:cNvSpPr/>
              <p:nvPr/>
            </p:nvSpPr>
            <p:spPr>
              <a:xfrm rot="10800000">
                <a:off x="8717735" y="469256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20"/>
              <p:cNvSpPr/>
              <p:nvPr/>
            </p:nvSpPr>
            <p:spPr>
              <a:xfrm rot="10800000">
                <a:off x="8950785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20"/>
              <p:cNvSpPr/>
              <p:nvPr/>
            </p:nvSpPr>
            <p:spPr>
              <a:xfrm rot="10800000">
                <a:off x="8483404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20"/>
              <p:cNvSpPr/>
              <p:nvPr/>
            </p:nvSpPr>
            <p:spPr>
              <a:xfrm rot="10800000">
                <a:off x="871773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20"/>
              <p:cNvSpPr/>
              <p:nvPr/>
            </p:nvSpPr>
            <p:spPr>
              <a:xfrm rot="10800000">
                <a:off x="8950785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20"/>
              <p:cNvSpPr/>
              <p:nvPr/>
            </p:nvSpPr>
            <p:spPr>
              <a:xfrm rot="10800000">
                <a:off x="8483404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799" name="Google Shape;3799;p20"/>
          <p:cNvPicPr preferRelativeResize="0"/>
          <p:nvPr/>
        </p:nvPicPr>
        <p:blipFill rotWithShape="1">
          <a:blip r:embed="rId2">
            <a:alphaModFix amt="76000"/>
          </a:blip>
          <a:srcRect t="48883" r="45100"/>
          <a:stretch/>
        </p:blipFill>
        <p:spPr>
          <a:xfrm rot="10800000">
            <a:off x="0" y="3254425"/>
            <a:ext cx="2301700" cy="1889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00" name="Google Shape;3800;p20"/>
          <p:cNvPicPr preferRelativeResize="0"/>
          <p:nvPr/>
        </p:nvPicPr>
        <p:blipFill rotWithShape="1">
          <a:blip r:embed="rId2">
            <a:alphaModFix amt="76000"/>
          </a:blip>
          <a:srcRect l="45100" b="48883"/>
          <a:stretch/>
        </p:blipFill>
        <p:spPr>
          <a:xfrm rot="10800000">
            <a:off x="6842300" y="0"/>
            <a:ext cx="2301700" cy="1889076"/>
          </a:xfrm>
          <a:prstGeom prst="rect">
            <a:avLst/>
          </a:prstGeom>
          <a:noFill/>
          <a:ln>
            <a:noFill/>
          </a:ln>
        </p:spPr>
      </p:pic>
      <p:sp>
        <p:nvSpPr>
          <p:cNvPr id="3801" name="Google Shape;3801;p20"/>
          <p:cNvSpPr txBox="1">
            <a:spLocks noGrp="1"/>
          </p:cNvSpPr>
          <p:nvPr>
            <p:ph type="subTitle" idx="1"/>
          </p:nvPr>
        </p:nvSpPr>
        <p:spPr>
          <a:xfrm>
            <a:off x="885175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2" name="Google Shape;3802;p20"/>
          <p:cNvSpPr txBox="1">
            <a:spLocks noGrp="1"/>
          </p:cNvSpPr>
          <p:nvPr>
            <p:ph type="subTitle" idx="2"/>
          </p:nvPr>
        </p:nvSpPr>
        <p:spPr>
          <a:xfrm>
            <a:off x="88517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3" name="Google Shape;3803;p20"/>
          <p:cNvSpPr txBox="1">
            <a:spLocks noGrp="1"/>
          </p:cNvSpPr>
          <p:nvPr>
            <p:ph type="subTitle" idx="3"/>
          </p:nvPr>
        </p:nvSpPr>
        <p:spPr>
          <a:xfrm>
            <a:off x="3536543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4" name="Google Shape;3804;p20"/>
          <p:cNvSpPr txBox="1">
            <a:spLocks noGrp="1"/>
          </p:cNvSpPr>
          <p:nvPr>
            <p:ph type="subTitle" idx="4"/>
          </p:nvPr>
        </p:nvSpPr>
        <p:spPr>
          <a:xfrm>
            <a:off x="3536557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5" name="Google Shape;3805;p20"/>
          <p:cNvSpPr txBox="1">
            <a:spLocks noGrp="1"/>
          </p:cNvSpPr>
          <p:nvPr>
            <p:ph type="subTitle" idx="5"/>
          </p:nvPr>
        </p:nvSpPr>
        <p:spPr>
          <a:xfrm>
            <a:off x="6187925" y="3565290"/>
            <a:ext cx="2070900" cy="37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6" name="Google Shape;3806;p20"/>
          <p:cNvSpPr txBox="1">
            <a:spLocks noGrp="1"/>
          </p:cNvSpPr>
          <p:nvPr>
            <p:ph type="subTitle" idx="6"/>
          </p:nvPr>
        </p:nvSpPr>
        <p:spPr>
          <a:xfrm>
            <a:off x="618792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07" name="Google Shape;3807;p2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redoka One"/>
              <a:buNone/>
              <a:defRPr sz="3600"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  <p:sp>
        <p:nvSpPr>
          <p:cNvPr id="3808" name="Google Shape;3808;p20"/>
          <p:cNvSpPr txBox="1">
            <a:spLocks noGrp="1"/>
          </p:cNvSpPr>
          <p:nvPr>
            <p:ph type="subTitle" idx="7"/>
          </p:nvPr>
        </p:nvSpPr>
        <p:spPr>
          <a:xfrm>
            <a:off x="88517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09" name="Google Shape;3809;p20"/>
          <p:cNvSpPr txBox="1">
            <a:spLocks noGrp="1"/>
          </p:cNvSpPr>
          <p:nvPr>
            <p:ph type="subTitle" idx="8"/>
          </p:nvPr>
        </p:nvSpPr>
        <p:spPr>
          <a:xfrm>
            <a:off x="88517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0" name="Google Shape;3810;p20"/>
          <p:cNvSpPr txBox="1">
            <a:spLocks noGrp="1"/>
          </p:cNvSpPr>
          <p:nvPr>
            <p:ph type="subTitle" idx="9"/>
          </p:nvPr>
        </p:nvSpPr>
        <p:spPr>
          <a:xfrm>
            <a:off x="3536543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11" name="Google Shape;3811;p20"/>
          <p:cNvSpPr txBox="1">
            <a:spLocks noGrp="1"/>
          </p:cNvSpPr>
          <p:nvPr>
            <p:ph type="subTitle" idx="13"/>
          </p:nvPr>
        </p:nvSpPr>
        <p:spPr>
          <a:xfrm>
            <a:off x="3536557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3812" name="Google Shape;3812;p20"/>
          <p:cNvSpPr txBox="1">
            <a:spLocks noGrp="1"/>
          </p:cNvSpPr>
          <p:nvPr>
            <p:ph type="subTitle" idx="14"/>
          </p:nvPr>
        </p:nvSpPr>
        <p:spPr>
          <a:xfrm>
            <a:off x="618792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b="1"/>
            </a:lvl9pPr>
          </a:lstStyle>
          <a:p>
            <a:endParaRPr/>
          </a:p>
        </p:txBody>
      </p:sp>
      <p:sp>
        <p:nvSpPr>
          <p:cNvPr id="3813" name="Google Shape;3813;p20"/>
          <p:cNvSpPr txBox="1">
            <a:spLocks noGrp="1"/>
          </p:cNvSpPr>
          <p:nvPr>
            <p:ph type="subTitle" idx="15"/>
          </p:nvPr>
        </p:nvSpPr>
        <p:spPr>
          <a:xfrm>
            <a:off x="618792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7">
    <p:spTree>
      <p:nvGrpSpPr>
        <p:cNvPr id="1" name="Shape 4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71" name="Google Shape;4071;p22"/>
          <p:cNvGrpSpPr/>
          <p:nvPr/>
        </p:nvGrpSpPr>
        <p:grpSpPr>
          <a:xfrm>
            <a:off x="55981" y="21377"/>
            <a:ext cx="9617158" cy="5100745"/>
            <a:chOff x="55981" y="21377"/>
            <a:chExt cx="9617158" cy="5100745"/>
          </a:xfrm>
        </p:grpSpPr>
        <p:grpSp>
          <p:nvGrpSpPr>
            <p:cNvPr id="4072" name="Google Shape;4072;p22"/>
            <p:cNvGrpSpPr/>
            <p:nvPr/>
          </p:nvGrpSpPr>
          <p:grpSpPr>
            <a:xfrm>
              <a:off x="7782972" y="21377"/>
              <a:ext cx="1890166" cy="5100745"/>
              <a:chOff x="8308628" y="167576"/>
              <a:chExt cx="1890166" cy="5100745"/>
            </a:xfrm>
          </p:grpSpPr>
          <p:sp>
            <p:nvSpPr>
              <p:cNvPr id="4073" name="Google Shape;4073;p22"/>
              <p:cNvSpPr/>
              <p:nvPr/>
            </p:nvSpPr>
            <p:spPr>
              <a:xfrm rot="10800000">
                <a:off x="9828510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4074;p22"/>
              <p:cNvSpPr/>
              <p:nvPr/>
            </p:nvSpPr>
            <p:spPr>
              <a:xfrm rot="10800000">
                <a:off x="9361128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4075;p22"/>
              <p:cNvSpPr/>
              <p:nvPr/>
            </p:nvSpPr>
            <p:spPr>
              <a:xfrm rot="10800000">
                <a:off x="8893747" y="16757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4076;p22"/>
              <p:cNvSpPr/>
              <p:nvPr/>
            </p:nvSpPr>
            <p:spPr>
              <a:xfrm rot="10800000">
                <a:off x="8425176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4077;p22"/>
              <p:cNvSpPr/>
              <p:nvPr/>
            </p:nvSpPr>
            <p:spPr>
              <a:xfrm rot="10800000">
                <a:off x="10061605" y="16757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4078;p22"/>
              <p:cNvSpPr/>
              <p:nvPr/>
            </p:nvSpPr>
            <p:spPr>
              <a:xfrm rot="10800000">
                <a:off x="9594224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4079;p22"/>
              <p:cNvSpPr/>
              <p:nvPr/>
            </p:nvSpPr>
            <p:spPr>
              <a:xfrm rot="10800000">
                <a:off x="9126843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0" name="Google Shape;4080;p22"/>
              <p:cNvSpPr/>
              <p:nvPr/>
            </p:nvSpPr>
            <p:spPr>
              <a:xfrm rot="10800000">
                <a:off x="8659461" y="167576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1" name="Google Shape;4081;p22"/>
              <p:cNvSpPr/>
              <p:nvPr/>
            </p:nvSpPr>
            <p:spPr>
              <a:xfrm rot="10800000">
                <a:off x="9710772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4082;p22"/>
              <p:cNvSpPr/>
              <p:nvPr/>
            </p:nvSpPr>
            <p:spPr>
              <a:xfrm rot="10800000">
                <a:off x="9243391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4083;p22"/>
              <p:cNvSpPr/>
              <p:nvPr/>
            </p:nvSpPr>
            <p:spPr>
              <a:xfrm rot="10800000">
                <a:off x="8776009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4084;p22"/>
              <p:cNvSpPr/>
              <p:nvPr/>
            </p:nvSpPr>
            <p:spPr>
              <a:xfrm rot="10800000">
                <a:off x="8308628" y="7511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4085;p22"/>
              <p:cNvSpPr/>
              <p:nvPr/>
            </p:nvSpPr>
            <p:spPr>
              <a:xfrm rot="10800000">
                <a:off x="9943822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4086;p22"/>
              <p:cNvSpPr/>
              <p:nvPr/>
            </p:nvSpPr>
            <p:spPr>
              <a:xfrm rot="10800000">
                <a:off x="9476441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4087;p22"/>
              <p:cNvSpPr/>
              <p:nvPr/>
            </p:nvSpPr>
            <p:spPr>
              <a:xfrm rot="10800000">
                <a:off x="9009059" y="7511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4088;p22"/>
              <p:cNvSpPr/>
              <p:nvPr/>
            </p:nvSpPr>
            <p:spPr>
              <a:xfrm rot="10800000">
                <a:off x="8541723" y="7511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4089;p22"/>
              <p:cNvSpPr/>
              <p:nvPr/>
            </p:nvSpPr>
            <p:spPr>
              <a:xfrm rot="10800000">
                <a:off x="9710772" y="45878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4090;p22"/>
              <p:cNvSpPr/>
              <p:nvPr/>
            </p:nvSpPr>
            <p:spPr>
              <a:xfrm rot="10800000">
                <a:off x="9243391" y="45878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4091;p22"/>
              <p:cNvSpPr/>
              <p:nvPr/>
            </p:nvSpPr>
            <p:spPr>
              <a:xfrm rot="10800000">
                <a:off x="9943822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4092;p22"/>
              <p:cNvSpPr/>
              <p:nvPr/>
            </p:nvSpPr>
            <p:spPr>
              <a:xfrm rot="10800000">
                <a:off x="9476441" y="45878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4093;p22"/>
              <p:cNvSpPr/>
              <p:nvPr/>
            </p:nvSpPr>
            <p:spPr>
              <a:xfrm rot="10800000">
                <a:off x="9828510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4094;p22"/>
              <p:cNvSpPr/>
              <p:nvPr/>
            </p:nvSpPr>
            <p:spPr>
              <a:xfrm rot="10800000">
                <a:off x="9361128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4095;p22"/>
              <p:cNvSpPr/>
              <p:nvPr/>
            </p:nvSpPr>
            <p:spPr>
              <a:xfrm rot="10800000">
                <a:off x="8893747" y="1043572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4096;p22"/>
              <p:cNvSpPr/>
              <p:nvPr/>
            </p:nvSpPr>
            <p:spPr>
              <a:xfrm rot="10800000">
                <a:off x="8425176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4097;p22"/>
              <p:cNvSpPr/>
              <p:nvPr/>
            </p:nvSpPr>
            <p:spPr>
              <a:xfrm rot="10800000">
                <a:off x="10061605" y="1043572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8" name="Google Shape;4098;p22"/>
              <p:cNvSpPr/>
              <p:nvPr/>
            </p:nvSpPr>
            <p:spPr>
              <a:xfrm rot="10800000">
                <a:off x="9594224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4099;p22"/>
              <p:cNvSpPr/>
              <p:nvPr/>
            </p:nvSpPr>
            <p:spPr>
              <a:xfrm rot="10800000">
                <a:off x="9126843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4100;p22"/>
              <p:cNvSpPr/>
              <p:nvPr/>
            </p:nvSpPr>
            <p:spPr>
              <a:xfrm rot="10800000">
                <a:off x="8659461" y="1043572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4101;p22"/>
              <p:cNvSpPr/>
              <p:nvPr/>
            </p:nvSpPr>
            <p:spPr>
              <a:xfrm rot="10800000">
                <a:off x="9710772" y="162717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4102;p22"/>
              <p:cNvSpPr/>
              <p:nvPr/>
            </p:nvSpPr>
            <p:spPr>
              <a:xfrm rot="10800000">
                <a:off x="9243391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4103;p22"/>
              <p:cNvSpPr/>
              <p:nvPr/>
            </p:nvSpPr>
            <p:spPr>
              <a:xfrm rot="10800000">
                <a:off x="8776009" y="1627172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4104;p22"/>
              <p:cNvSpPr/>
              <p:nvPr/>
            </p:nvSpPr>
            <p:spPr>
              <a:xfrm rot="10800000">
                <a:off x="9943822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4105;p22"/>
              <p:cNvSpPr/>
              <p:nvPr/>
            </p:nvSpPr>
            <p:spPr>
              <a:xfrm rot="10800000">
                <a:off x="9476441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4106;p22"/>
              <p:cNvSpPr/>
              <p:nvPr/>
            </p:nvSpPr>
            <p:spPr>
              <a:xfrm rot="10800000">
                <a:off x="9009059" y="162717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4107;p22"/>
              <p:cNvSpPr/>
              <p:nvPr/>
            </p:nvSpPr>
            <p:spPr>
              <a:xfrm rot="10800000">
                <a:off x="9710772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4108;p22"/>
              <p:cNvSpPr/>
              <p:nvPr/>
            </p:nvSpPr>
            <p:spPr>
              <a:xfrm rot="10800000">
                <a:off x="9243391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4109;p22"/>
              <p:cNvSpPr/>
              <p:nvPr/>
            </p:nvSpPr>
            <p:spPr>
              <a:xfrm rot="10800000">
                <a:off x="8776009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0" name="Google Shape;4110;p22"/>
              <p:cNvSpPr/>
              <p:nvPr/>
            </p:nvSpPr>
            <p:spPr>
              <a:xfrm rot="10800000">
                <a:off x="8308628" y="133477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4111;p22"/>
              <p:cNvSpPr/>
              <p:nvPr/>
            </p:nvSpPr>
            <p:spPr>
              <a:xfrm rot="10800000">
                <a:off x="9943822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4112;p22"/>
              <p:cNvSpPr/>
              <p:nvPr/>
            </p:nvSpPr>
            <p:spPr>
              <a:xfrm rot="10800000">
                <a:off x="9476441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4113;p22"/>
              <p:cNvSpPr/>
              <p:nvPr/>
            </p:nvSpPr>
            <p:spPr>
              <a:xfrm rot="10800000">
                <a:off x="9009059" y="133477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4114;p22"/>
              <p:cNvSpPr/>
              <p:nvPr/>
            </p:nvSpPr>
            <p:spPr>
              <a:xfrm rot="10800000">
                <a:off x="8541723" y="133477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4115;p22"/>
              <p:cNvSpPr/>
              <p:nvPr/>
            </p:nvSpPr>
            <p:spPr>
              <a:xfrm rot="10800000">
                <a:off x="9828510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4116;p22"/>
              <p:cNvSpPr/>
              <p:nvPr/>
            </p:nvSpPr>
            <p:spPr>
              <a:xfrm rot="10800000">
                <a:off x="9361128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4117;p22"/>
              <p:cNvSpPr/>
              <p:nvPr/>
            </p:nvSpPr>
            <p:spPr>
              <a:xfrm rot="10800000">
                <a:off x="8893747" y="1919568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4118;p22"/>
              <p:cNvSpPr/>
              <p:nvPr/>
            </p:nvSpPr>
            <p:spPr>
              <a:xfrm rot="10800000">
                <a:off x="10061605" y="1919568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4119;p22"/>
              <p:cNvSpPr/>
              <p:nvPr/>
            </p:nvSpPr>
            <p:spPr>
              <a:xfrm rot="10800000">
                <a:off x="9594224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4120;p22"/>
              <p:cNvSpPr/>
              <p:nvPr/>
            </p:nvSpPr>
            <p:spPr>
              <a:xfrm rot="10800000">
                <a:off x="9126843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4121;p22"/>
              <p:cNvSpPr/>
              <p:nvPr/>
            </p:nvSpPr>
            <p:spPr>
              <a:xfrm rot="10800000">
                <a:off x="8659461" y="1919568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4122;p22"/>
              <p:cNvSpPr/>
              <p:nvPr/>
            </p:nvSpPr>
            <p:spPr>
              <a:xfrm rot="10800000">
                <a:off x="9710772" y="2503168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3" name="Google Shape;4123;p22"/>
              <p:cNvSpPr/>
              <p:nvPr/>
            </p:nvSpPr>
            <p:spPr>
              <a:xfrm rot="10800000">
                <a:off x="9243391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4" name="Google Shape;4124;p22"/>
              <p:cNvSpPr/>
              <p:nvPr/>
            </p:nvSpPr>
            <p:spPr>
              <a:xfrm rot="10800000">
                <a:off x="8776009" y="2503168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4125;p22"/>
              <p:cNvSpPr/>
              <p:nvPr/>
            </p:nvSpPr>
            <p:spPr>
              <a:xfrm rot="10800000">
                <a:off x="9943822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4126;p22"/>
              <p:cNvSpPr/>
              <p:nvPr/>
            </p:nvSpPr>
            <p:spPr>
              <a:xfrm rot="10800000">
                <a:off x="9476441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4127;p22"/>
              <p:cNvSpPr/>
              <p:nvPr/>
            </p:nvSpPr>
            <p:spPr>
              <a:xfrm rot="10800000">
                <a:off x="9009059" y="250316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4128;p22"/>
              <p:cNvSpPr/>
              <p:nvPr/>
            </p:nvSpPr>
            <p:spPr>
              <a:xfrm rot="10800000">
                <a:off x="9710772" y="221077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4129;p22"/>
              <p:cNvSpPr/>
              <p:nvPr/>
            </p:nvSpPr>
            <p:spPr>
              <a:xfrm rot="10800000">
                <a:off x="9243391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4130;p22"/>
              <p:cNvSpPr/>
              <p:nvPr/>
            </p:nvSpPr>
            <p:spPr>
              <a:xfrm rot="10800000">
                <a:off x="8776009" y="2210773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4131;p22"/>
              <p:cNvSpPr/>
              <p:nvPr/>
            </p:nvSpPr>
            <p:spPr>
              <a:xfrm rot="10800000">
                <a:off x="9943822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4132;p22"/>
              <p:cNvSpPr/>
              <p:nvPr/>
            </p:nvSpPr>
            <p:spPr>
              <a:xfrm rot="10800000">
                <a:off x="9476441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3" name="Google Shape;4133;p22"/>
              <p:cNvSpPr/>
              <p:nvPr/>
            </p:nvSpPr>
            <p:spPr>
              <a:xfrm rot="10800000">
                <a:off x="9009059" y="221077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4134;p22"/>
              <p:cNvSpPr/>
              <p:nvPr/>
            </p:nvSpPr>
            <p:spPr>
              <a:xfrm rot="10800000">
                <a:off x="9828510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4135;p22"/>
              <p:cNvSpPr/>
              <p:nvPr/>
            </p:nvSpPr>
            <p:spPr>
              <a:xfrm rot="10800000">
                <a:off x="9361128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4136;p22"/>
              <p:cNvSpPr/>
              <p:nvPr/>
            </p:nvSpPr>
            <p:spPr>
              <a:xfrm rot="10800000">
                <a:off x="8893747" y="279556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4137;p22"/>
              <p:cNvSpPr/>
              <p:nvPr/>
            </p:nvSpPr>
            <p:spPr>
              <a:xfrm rot="10800000">
                <a:off x="10061605" y="279556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4138;p22"/>
              <p:cNvSpPr/>
              <p:nvPr/>
            </p:nvSpPr>
            <p:spPr>
              <a:xfrm rot="10800000">
                <a:off x="9594224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4139;p22"/>
              <p:cNvSpPr/>
              <p:nvPr/>
            </p:nvSpPr>
            <p:spPr>
              <a:xfrm rot="10800000">
                <a:off x="9126843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4140;p22"/>
              <p:cNvSpPr/>
              <p:nvPr/>
            </p:nvSpPr>
            <p:spPr>
              <a:xfrm rot="10800000">
                <a:off x="8659461" y="2795563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4141;p22"/>
              <p:cNvSpPr/>
              <p:nvPr/>
            </p:nvSpPr>
            <p:spPr>
              <a:xfrm rot="10800000">
                <a:off x="9710772" y="3379164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4142;p22"/>
              <p:cNvSpPr/>
              <p:nvPr/>
            </p:nvSpPr>
            <p:spPr>
              <a:xfrm rot="10800000">
                <a:off x="9243391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3" name="Google Shape;4143;p22"/>
              <p:cNvSpPr/>
              <p:nvPr/>
            </p:nvSpPr>
            <p:spPr>
              <a:xfrm rot="10800000">
                <a:off x="8776009" y="3379164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4144;p22"/>
              <p:cNvSpPr/>
              <p:nvPr/>
            </p:nvSpPr>
            <p:spPr>
              <a:xfrm rot="10800000">
                <a:off x="9943822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4145;p22"/>
              <p:cNvSpPr/>
              <p:nvPr/>
            </p:nvSpPr>
            <p:spPr>
              <a:xfrm rot="10800000">
                <a:off x="9476441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4146;p22"/>
              <p:cNvSpPr/>
              <p:nvPr/>
            </p:nvSpPr>
            <p:spPr>
              <a:xfrm rot="10800000">
                <a:off x="9009059" y="337916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4147;p22"/>
              <p:cNvSpPr/>
              <p:nvPr/>
            </p:nvSpPr>
            <p:spPr>
              <a:xfrm rot="10800000">
                <a:off x="9710772" y="3086769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4148;p22"/>
              <p:cNvSpPr/>
              <p:nvPr/>
            </p:nvSpPr>
            <p:spPr>
              <a:xfrm rot="10800000">
                <a:off x="9243391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9" name="Google Shape;4149;p22"/>
              <p:cNvSpPr/>
              <p:nvPr/>
            </p:nvSpPr>
            <p:spPr>
              <a:xfrm rot="10800000">
                <a:off x="8776009" y="3086769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4150;p22"/>
              <p:cNvSpPr/>
              <p:nvPr/>
            </p:nvSpPr>
            <p:spPr>
              <a:xfrm rot="10800000">
                <a:off x="9943822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4151;p22"/>
              <p:cNvSpPr/>
              <p:nvPr/>
            </p:nvSpPr>
            <p:spPr>
              <a:xfrm rot="10800000">
                <a:off x="9476441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4152;p22"/>
              <p:cNvSpPr/>
              <p:nvPr/>
            </p:nvSpPr>
            <p:spPr>
              <a:xfrm rot="10800000">
                <a:off x="9009059" y="30867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4153;p22"/>
              <p:cNvSpPr/>
              <p:nvPr/>
            </p:nvSpPr>
            <p:spPr>
              <a:xfrm rot="10800000">
                <a:off x="9828510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4154;p22"/>
              <p:cNvSpPr/>
              <p:nvPr/>
            </p:nvSpPr>
            <p:spPr>
              <a:xfrm rot="10800000">
                <a:off x="9361128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4155;p22"/>
              <p:cNvSpPr/>
              <p:nvPr/>
            </p:nvSpPr>
            <p:spPr>
              <a:xfrm rot="10800000">
                <a:off x="8893747" y="367155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4156;p22"/>
              <p:cNvSpPr/>
              <p:nvPr/>
            </p:nvSpPr>
            <p:spPr>
              <a:xfrm rot="10800000">
                <a:off x="8425176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4157;p22"/>
              <p:cNvSpPr/>
              <p:nvPr/>
            </p:nvSpPr>
            <p:spPr>
              <a:xfrm rot="10800000">
                <a:off x="10061605" y="367155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4158;p22"/>
              <p:cNvSpPr/>
              <p:nvPr/>
            </p:nvSpPr>
            <p:spPr>
              <a:xfrm rot="10800000">
                <a:off x="9594224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9" name="Google Shape;4159;p22"/>
              <p:cNvSpPr/>
              <p:nvPr/>
            </p:nvSpPr>
            <p:spPr>
              <a:xfrm rot="10800000">
                <a:off x="9126843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0" name="Google Shape;4160;p22"/>
              <p:cNvSpPr/>
              <p:nvPr/>
            </p:nvSpPr>
            <p:spPr>
              <a:xfrm rot="10800000">
                <a:off x="8659461" y="3671559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1" name="Google Shape;4161;p22"/>
              <p:cNvSpPr/>
              <p:nvPr/>
            </p:nvSpPr>
            <p:spPr>
              <a:xfrm rot="10800000">
                <a:off x="9710772" y="42551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2" name="Google Shape;4162;p22"/>
              <p:cNvSpPr/>
              <p:nvPr/>
            </p:nvSpPr>
            <p:spPr>
              <a:xfrm rot="10800000">
                <a:off x="9243391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3" name="Google Shape;4163;p22"/>
              <p:cNvSpPr/>
              <p:nvPr/>
            </p:nvSpPr>
            <p:spPr>
              <a:xfrm rot="10800000">
                <a:off x="8776009" y="42551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4" name="Google Shape;4164;p22"/>
              <p:cNvSpPr/>
              <p:nvPr/>
            </p:nvSpPr>
            <p:spPr>
              <a:xfrm rot="10800000">
                <a:off x="9943822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5" name="Google Shape;4165;p22"/>
              <p:cNvSpPr/>
              <p:nvPr/>
            </p:nvSpPr>
            <p:spPr>
              <a:xfrm rot="10800000">
                <a:off x="9476441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6" name="Google Shape;4166;p22"/>
              <p:cNvSpPr/>
              <p:nvPr/>
            </p:nvSpPr>
            <p:spPr>
              <a:xfrm rot="10800000">
                <a:off x="9009059" y="42551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7" name="Google Shape;4167;p22"/>
              <p:cNvSpPr/>
              <p:nvPr/>
            </p:nvSpPr>
            <p:spPr>
              <a:xfrm rot="10800000">
                <a:off x="9710772" y="396276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8" name="Google Shape;4168;p22"/>
              <p:cNvSpPr/>
              <p:nvPr/>
            </p:nvSpPr>
            <p:spPr>
              <a:xfrm rot="10800000">
                <a:off x="9243391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69" name="Google Shape;4169;p22"/>
              <p:cNvSpPr/>
              <p:nvPr/>
            </p:nvSpPr>
            <p:spPr>
              <a:xfrm rot="10800000">
                <a:off x="8776009" y="396276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0" name="Google Shape;4170;p22"/>
              <p:cNvSpPr/>
              <p:nvPr/>
            </p:nvSpPr>
            <p:spPr>
              <a:xfrm rot="10800000">
                <a:off x="9943822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1" name="Google Shape;4171;p22"/>
              <p:cNvSpPr/>
              <p:nvPr/>
            </p:nvSpPr>
            <p:spPr>
              <a:xfrm rot="10800000">
                <a:off x="9476441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2" name="Google Shape;4172;p22"/>
              <p:cNvSpPr/>
              <p:nvPr/>
            </p:nvSpPr>
            <p:spPr>
              <a:xfrm rot="10800000">
                <a:off x="9009059" y="39627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3" name="Google Shape;4173;p22"/>
              <p:cNvSpPr/>
              <p:nvPr/>
            </p:nvSpPr>
            <p:spPr>
              <a:xfrm rot="10800000">
                <a:off x="9828510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4" name="Google Shape;4174;p22"/>
              <p:cNvSpPr/>
              <p:nvPr/>
            </p:nvSpPr>
            <p:spPr>
              <a:xfrm rot="10800000">
                <a:off x="9361128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5" name="Google Shape;4175;p22"/>
              <p:cNvSpPr/>
              <p:nvPr/>
            </p:nvSpPr>
            <p:spPr>
              <a:xfrm rot="10800000">
                <a:off x="8893747" y="454755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6" name="Google Shape;4176;p22"/>
              <p:cNvSpPr/>
              <p:nvPr/>
            </p:nvSpPr>
            <p:spPr>
              <a:xfrm rot="10800000">
                <a:off x="10061605" y="454755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7" name="Google Shape;4177;p22"/>
              <p:cNvSpPr/>
              <p:nvPr/>
            </p:nvSpPr>
            <p:spPr>
              <a:xfrm rot="10800000">
                <a:off x="9594224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8" name="Google Shape;4178;p22"/>
              <p:cNvSpPr/>
              <p:nvPr/>
            </p:nvSpPr>
            <p:spPr>
              <a:xfrm rot="10800000">
                <a:off x="9126843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79" name="Google Shape;4179;p22"/>
              <p:cNvSpPr/>
              <p:nvPr/>
            </p:nvSpPr>
            <p:spPr>
              <a:xfrm rot="10800000">
                <a:off x="8659461" y="4547555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0" name="Google Shape;4180;p22"/>
              <p:cNvSpPr/>
              <p:nvPr/>
            </p:nvSpPr>
            <p:spPr>
              <a:xfrm rot="10800000">
                <a:off x="9710772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1" name="Google Shape;4181;p22"/>
              <p:cNvSpPr/>
              <p:nvPr/>
            </p:nvSpPr>
            <p:spPr>
              <a:xfrm rot="10800000">
                <a:off x="9243391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2" name="Google Shape;4182;p22"/>
              <p:cNvSpPr/>
              <p:nvPr/>
            </p:nvSpPr>
            <p:spPr>
              <a:xfrm rot="10800000">
                <a:off x="8776009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3" name="Google Shape;4183;p22"/>
              <p:cNvSpPr/>
              <p:nvPr/>
            </p:nvSpPr>
            <p:spPr>
              <a:xfrm rot="10800000">
                <a:off x="8308628" y="4838760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4" name="Google Shape;4184;p22"/>
              <p:cNvSpPr/>
              <p:nvPr/>
            </p:nvSpPr>
            <p:spPr>
              <a:xfrm rot="10800000">
                <a:off x="9943822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5" name="Google Shape;4185;p22"/>
              <p:cNvSpPr/>
              <p:nvPr/>
            </p:nvSpPr>
            <p:spPr>
              <a:xfrm rot="10800000">
                <a:off x="9476441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6" name="Google Shape;4186;p22"/>
              <p:cNvSpPr/>
              <p:nvPr/>
            </p:nvSpPr>
            <p:spPr>
              <a:xfrm rot="10800000">
                <a:off x="9009059" y="483876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7" name="Google Shape;4187;p22"/>
              <p:cNvSpPr/>
              <p:nvPr/>
            </p:nvSpPr>
            <p:spPr>
              <a:xfrm rot="10800000">
                <a:off x="8541723" y="4838760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8" name="Google Shape;4188;p22"/>
              <p:cNvSpPr/>
              <p:nvPr/>
            </p:nvSpPr>
            <p:spPr>
              <a:xfrm rot="10800000">
                <a:off x="9710772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89" name="Google Shape;4189;p22"/>
              <p:cNvSpPr/>
              <p:nvPr/>
            </p:nvSpPr>
            <p:spPr>
              <a:xfrm rot="10800000">
                <a:off x="9243391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0" name="Google Shape;4190;p22"/>
              <p:cNvSpPr/>
              <p:nvPr/>
            </p:nvSpPr>
            <p:spPr>
              <a:xfrm rot="10800000">
                <a:off x="8776009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1" name="Google Shape;4191;p22"/>
              <p:cNvSpPr/>
              <p:nvPr/>
            </p:nvSpPr>
            <p:spPr>
              <a:xfrm rot="10800000">
                <a:off x="8308628" y="5131155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2" name="Google Shape;4192;p22"/>
              <p:cNvSpPr/>
              <p:nvPr/>
            </p:nvSpPr>
            <p:spPr>
              <a:xfrm rot="10800000">
                <a:off x="9943822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3" name="Google Shape;4193;p22"/>
              <p:cNvSpPr/>
              <p:nvPr/>
            </p:nvSpPr>
            <p:spPr>
              <a:xfrm rot="10800000">
                <a:off x="9476441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4" name="Google Shape;4194;p22"/>
              <p:cNvSpPr/>
              <p:nvPr/>
            </p:nvSpPr>
            <p:spPr>
              <a:xfrm rot="10800000">
                <a:off x="9009059" y="513115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5" name="Google Shape;4195;p22"/>
              <p:cNvSpPr/>
              <p:nvPr/>
            </p:nvSpPr>
            <p:spPr>
              <a:xfrm rot="10800000">
                <a:off x="8541723" y="5131155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196" name="Google Shape;4196;p22"/>
            <p:cNvGrpSpPr/>
            <p:nvPr/>
          </p:nvGrpSpPr>
          <p:grpSpPr>
            <a:xfrm>
              <a:off x="55981" y="21377"/>
              <a:ext cx="2006714" cy="5100745"/>
              <a:chOff x="55981" y="21377"/>
              <a:chExt cx="2006714" cy="5100745"/>
            </a:xfrm>
          </p:grpSpPr>
          <p:sp>
            <p:nvSpPr>
              <p:cNvPr id="4197" name="Google Shape;4197;p22"/>
              <p:cNvSpPr/>
              <p:nvPr/>
            </p:nvSpPr>
            <p:spPr>
              <a:xfrm rot="10800000" flipH="1">
                <a:off x="406814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8" name="Google Shape;4198;p22"/>
              <p:cNvSpPr/>
              <p:nvPr/>
            </p:nvSpPr>
            <p:spPr>
              <a:xfrm rot="10800000" flipH="1">
                <a:off x="874196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99" name="Google Shape;4199;p22"/>
              <p:cNvSpPr/>
              <p:nvPr/>
            </p:nvSpPr>
            <p:spPr>
              <a:xfrm rot="10800000" flipH="1">
                <a:off x="1341577" y="21377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1" y="2972"/>
                    </a:lnTo>
                    <a:lnTo>
                      <a:pt x="2971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0" name="Google Shape;4200;p22"/>
              <p:cNvSpPr/>
              <p:nvPr/>
            </p:nvSpPr>
            <p:spPr>
              <a:xfrm rot="10800000" flipH="1">
                <a:off x="172529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1" name="Google Shape;4201;p22"/>
              <p:cNvSpPr/>
              <p:nvPr/>
            </p:nvSpPr>
            <p:spPr>
              <a:xfrm rot="10800000" flipH="1">
                <a:off x="639910" y="21377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2" name="Google Shape;4202;p22"/>
              <p:cNvSpPr/>
              <p:nvPr/>
            </p:nvSpPr>
            <p:spPr>
              <a:xfrm rot="10800000" flipH="1">
                <a:off x="1107246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3" name="Google Shape;4203;p22"/>
              <p:cNvSpPr/>
              <p:nvPr/>
            </p:nvSpPr>
            <p:spPr>
              <a:xfrm rot="10800000" flipH="1">
                <a:off x="1574627" y="21377"/>
                <a:ext cx="137234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72" extrusionOk="0">
                    <a:moveTo>
                      <a:pt x="1" y="1"/>
                    </a:moveTo>
                    <a:lnTo>
                      <a:pt x="1" y="2972"/>
                    </a:lnTo>
                    <a:lnTo>
                      <a:pt x="2999" y="2972"/>
                    </a:lnTo>
                    <a:lnTo>
                      <a:pt x="2999" y="1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4" name="Google Shape;4204;p22"/>
              <p:cNvSpPr/>
              <p:nvPr/>
            </p:nvSpPr>
            <p:spPr>
              <a:xfrm rot="10800000" flipH="1">
                <a:off x="55981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5" name="Google Shape;4205;p22"/>
              <p:cNvSpPr/>
              <p:nvPr/>
            </p:nvSpPr>
            <p:spPr>
              <a:xfrm rot="10800000" flipH="1">
                <a:off x="523362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6" name="Google Shape;4206;p22"/>
              <p:cNvSpPr/>
              <p:nvPr/>
            </p:nvSpPr>
            <p:spPr>
              <a:xfrm rot="10800000" flipH="1">
                <a:off x="290266" y="604978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7" name="Google Shape;4207;p22"/>
              <p:cNvSpPr/>
              <p:nvPr/>
            </p:nvSpPr>
            <p:spPr>
              <a:xfrm rot="10800000" flipH="1">
                <a:off x="55981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8" name="Google Shape;4208;p22"/>
              <p:cNvSpPr/>
              <p:nvPr/>
            </p:nvSpPr>
            <p:spPr>
              <a:xfrm rot="10800000" flipH="1">
                <a:off x="523362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09" name="Google Shape;4209;p22"/>
              <p:cNvSpPr/>
              <p:nvPr/>
            </p:nvSpPr>
            <p:spPr>
              <a:xfrm rot="10800000" flipH="1">
                <a:off x="990744" y="312583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0" name="Google Shape;4210;p22"/>
              <p:cNvSpPr/>
              <p:nvPr/>
            </p:nvSpPr>
            <p:spPr>
              <a:xfrm rot="10800000" flipH="1">
                <a:off x="290266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1" name="Google Shape;4211;p22"/>
              <p:cNvSpPr/>
              <p:nvPr/>
            </p:nvSpPr>
            <p:spPr>
              <a:xfrm rot="10800000" flipH="1">
                <a:off x="757648" y="312583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2" name="Google Shape;4212;p22"/>
              <p:cNvSpPr/>
              <p:nvPr/>
            </p:nvSpPr>
            <p:spPr>
              <a:xfrm rot="10800000" flipH="1">
                <a:off x="406814" y="897373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3" name="Google Shape;4213;p22"/>
              <p:cNvSpPr/>
              <p:nvPr/>
            </p:nvSpPr>
            <p:spPr>
              <a:xfrm rot="10800000" flipH="1">
                <a:off x="172529" y="897373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4" name="Google Shape;4214;p22"/>
              <p:cNvSpPr/>
              <p:nvPr/>
            </p:nvSpPr>
            <p:spPr>
              <a:xfrm rot="10800000" flipH="1">
                <a:off x="55981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5" name="Google Shape;4215;p22"/>
              <p:cNvSpPr/>
              <p:nvPr/>
            </p:nvSpPr>
            <p:spPr>
              <a:xfrm rot="10800000" flipH="1">
                <a:off x="523362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6" name="Google Shape;4216;p22"/>
              <p:cNvSpPr/>
              <p:nvPr/>
            </p:nvSpPr>
            <p:spPr>
              <a:xfrm rot="10800000" flipH="1">
                <a:off x="290266" y="14809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7" name="Google Shape;4217;p22"/>
              <p:cNvSpPr/>
              <p:nvPr/>
            </p:nvSpPr>
            <p:spPr>
              <a:xfrm rot="10800000" flipH="1">
                <a:off x="55981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8" name="Google Shape;4218;p22"/>
              <p:cNvSpPr/>
              <p:nvPr/>
            </p:nvSpPr>
            <p:spPr>
              <a:xfrm rot="10800000" flipH="1">
                <a:off x="523362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19" name="Google Shape;4219;p22"/>
              <p:cNvSpPr/>
              <p:nvPr/>
            </p:nvSpPr>
            <p:spPr>
              <a:xfrm rot="10800000" flipH="1">
                <a:off x="290266" y="118857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0" name="Google Shape;4220;p22"/>
              <p:cNvSpPr/>
              <p:nvPr/>
            </p:nvSpPr>
            <p:spPr>
              <a:xfrm rot="10800000" flipH="1">
                <a:off x="406814" y="1773369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1" name="Google Shape;4221;p22"/>
              <p:cNvSpPr/>
              <p:nvPr/>
            </p:nvSpPr>
            <p:spPr>
              <a:xfrm rot="10800000" flipH="1">
                <a:off x="172529" y="1773369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2" name="Google Shape;4222;p22"/>
              <p:cNvSpPr/>
              <p:nvPr/>
            </p:nvSpPr>
            <p:spPr>
              <a:xfrm rot="10800000" flipH="1">
                <a:off x="55981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3" name="Google Shape;4223;p22"/>
              <p:cNvSpPr/>
              <p:nvPr/>
            </p:nvSpPr>
            <p:spPr>
              <a:xfrm rot="10800000" flipH="1">
                <a:off x="523362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4" name="Google Shape;4224;p22"/>
              <p:cNvSpPr/>
              <p:nvPr/>
            </p:nvSpPr>
            <p:spPr>
              <a:xfrm rot="10800000" flipH="1">
                <a:off x="290266" y="2356969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5" name="Google Shape;4225;p22"/>
              <p:cNvSpPr/>
              <p:nvPr/>
            </p:nvSpPr>
            <p:spPr>
              <a:xfrm rot="10800000" flipH="1">
                <a:off x="55981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6" name="Google Shape;4226;p22"/>
              <p:cNvSpPr/>
              <p:nvPr/>
            </p:nvSpPr>
            <p:spPr>
              <a:xfrm rot="10800000" flipH="1">
                <a:off x="523362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7" name="Google Shape;4227;p22"/>
              <p:cNvSpPr/>
              <p:nvPr/>
            </p:nvSpPr>
            <p:spPr>
              <a:xfrm rot="10800000" flipH="1">
                <a:off x="290266" y="2064574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8" name="Google Shape;4228;p22"/>
              <p:cNvSpPr/>
              <p:nvPr/>
            </p:nvSpPr>
            <p:spPr>
              <a:xfrm rot="10800000" flipH="1">
                <a:off x="406814" y="2649365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29" name="Google Shape;4229;p22"/>
              <p:cNvSpPr/>
              <p:nvPr/>
            </p:nvSpPr>
            <p:spPr>
              <a:xfrm rot="10800000" flipH="1">
                <a:off x="172529" y="2649365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0" name="Google Shape;4230;p22"/>
              <p:cNvSpPr/>
              <p:nvPr/>
            </p:nvSpPr>
            <p:spPr>
              <a:xfrm rot="10800000" flipH="1">
                <a:off x="55981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1" name="Google Shape;4231;p22"/>
              <p:cNvSpPr/>
              <p:nvPr/>
            </p:nvSpPr>
            <p:spPr>
              <a:xfrm rot="10800000" flipH="1">
                <a:off x="523362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2" name="Google Shape;4232;p22"/>
              <p:cNvSpPr/>
              <p:nvPr/>
            </p:nvSpPr>
            <p:spPr>
              <a:xfrm rot="10800000" flipH="1">
                <a:off x="290266" y="3232965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3" name="Google Shape;4233;p22"/>
              <p:cNvSpPr/>
              <p:nvPr/>
            </p:nvSpPr>
            <p:spPr>
              <a:xfrm rot="10800000" flipH="1">
                <a:off x="55981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4" name="Google Shape;4234;p22"/>
              <p:cNvSpPr/>
              <p:nvPr/>
            </p:nvSpPr>
            <p:spPr>
              <a:xfrm rot="10800000" flipH="1">
                <a:off x="523362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5" name="Google Shape;4235;p22"/>
              <p:cNvSpPr/>
              <p:nvPr/>
            </p:nvSpPr>
            <p:spPr>
              <a:xfrm rot="10800000" flipH="1">
                <a:off x="290266" y="2940570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6" name="Google Shape;4236;p22"/>
              <p:cNvSpPr/>
              <p:nvPr/>
            </p:nvSpPr>
            <p:spPr>
              <a:xfrm rot="10800000" flipH="1">
                <a:off x="406814" y="3525360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7" name="Google Shape;4237;p22"/>
              <p:cNvSpPr/>
              <p:nvPr/>
            </p:nvSpPr>
            <p:spPr>
              <a:xfrm rot="10800000" flipH="1">
                <a:off x="172529" y="3525360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8" name="Google Shape;4238;p22"/>
              <p:cNvSpPr/>
              <p:nvPr/>
            </p:nvSpPr>
            <p:spPr>
              <a:xfrm rot="10800000" flipH="1">
                <a:off x="55981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39" name="Google Shape;4239;p22"/>
              <p:cNvSpPr/>
              <p:nvPr/>
            </p:nvSpPr>
            <p:spPr>
              <a:xfrm rot="10800000" flipH="1">
                <a:off x="523362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0" name="Google Shape;4240;p22"/>
              <p:cNvSpPr/>
              <p:nvPr/>
            </p:nvSpPr>
            <p:spPr>
              <a:xfrm rot="10800000" flipH="1">
                <a:off x="290266" y="4108961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1" name="Google Shape;4241;p22"/>
              <p:cNvSpPr/>
              <p:nvPr/>
            </p:nvSpPr>
            <p:spPr>
              <a:xfrm rot="10800000" flipH="1">
                <a:off x="55981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2" name="Google Shape;4242;p22"/>
              <p:cNvSpPr/>
              <p:nvPr/>
            </p:nvSpPr>
            <p:spPr>
              <a:xfrm rot="10800000" flipH="1">
                <a:off x="523362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3" name="Google Shape;4243;p22"/>
              <p:cNvSpPr/>
              <p:nvPr/>
            </p:nvSpPr>
            <p:spPr>
              <a:xfrm rot="10800000" flipH="1">
                <a:off x="290266" y="3816566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4" name="Google Shape;4244;p22"/>
              <p:cNvSpPr/>
              <p:nvPr/>
            </p:nvSpPr>
            <p:spPr>
              <a:xfrm rot="10800000" flipH="1">
                <a:off x="406814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5" name="Google Shape;4245;p22"/>
              <p:cNvSpPr/>
              <p:nvPr/>
            </p:nvSpPr>
            <p:spPr>
              <a:xfrm rot="10800000" flipH="1">
                <a:off x="874196" y="4401356"/>
                <a:ext cx="135999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72" y="2972"/>
                    </a:lnTo>
                    <a:lnTo>
                      <a:pt x="2972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6" name="Google Shape;4246;p22"/>
              <p:cNvSpPr/>
              <p:nvPr/>
            </p:nvSpPr>
            <p:spPr>
              <a:xfrm rot="10800000" flipH="1">
                <a:off x="172529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7" name="Google Shape;4247;p22"/>
              <p:cNvSpPr/>
              <p:nvPr/>
            </p:nvSpPr>
            <p:spPr>
              <a:xfrm rot="10800000" flipH="1">
                <a:off x="639910" y="4401356"/>
                <a:ext cx="137188" cy="13597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72" extrusionOk="0">
                    <a:moveTo>
                      <a:pt x="0" y="1"/>
                    </a:moveTo>
                    <a:lnTo>
                      <a:pt x="0" y="2972"/>
                    </a:lnTo>
                    <a:lnTo>
                      <a:pt x="2998" y="2972"/>
                    </a:lnTo>
                    <a:lnTo>
                      <a:pt x="2998" y="1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8" name="Google Shape;4248;p22"/>
              <p:cNvSpPr/>
              <p:nvPr/>
            </p:nvSpPr>
            <p:spPr>
              <a:xfrm rot="10800000" flipH="1">
                <a:off x="55981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49" name="Google Shape;4249;p22"/>
              <p:cNvSpPr/>
              <p:nvPr/>
            </p:nvSpPr>
            <p:spPr>
              <a:xfrm rot="10800000" flipH="1">
                <a:off x="523362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0" name="Google Shape;4250;p22"/>
              <p:cNvSpPr/>
              <p:nvPr/>
            </p:nvSpPr>
            <p:spPr>
              <a:xfrm rot="10800000" flipH="1">
                <a:off x="990744" y="4692562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1" name="Google Shape;4251;p22"/>
              <p:cNvSpPr/>
              <p:nvPr/>
            </p:nvSpPr>
            <p:spPr>
              <a:xfrm rot="10800000" flipH="1">
                <a:off x="290266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2" name="Google Shape;4252;p22"/>
              <p:cNvSpPr/>
              <p:nvPr/>
            </p:nvSpPr>
            <p:spPr>
              <a:xfrm rot="10800000" flipH="1">
                <a:off x="757648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3" name="Google Shape;4253;p22"/>
              <p:cNvSpPr/>
              <p:nvPr/>
            </p:nvSpPr>
            <p:spPr>
              <a:xfrm rot="10800000" flipH="1">
                <a:off x="1225029" y="4692562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4" name="Google Shape;4254;p22"/>
              <p:cNvSpPr/>
              <p:nvPr/>
            </p:nvSpPr>
            <p:spPr>
              <a:xfrm rot="10800000" flipH="1">
                <a:off x="5598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1094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5" name="Google Shape;4255;p22"/>
              <p:cNvSpPr/>
              <p:nvPr/>
            </p:nvSpPr>
            <p:spPr>
              <a:xfrm rot="10800000" flipH="1">
                <a:off x="523362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6" name="Google Shape;4256;p22"/>
              <p:cNvSpPr/>
              <p:nvPr/>
            </p:nvSpPr>
            <p:spPr>
              <a:xfrm rot="10800000" flipH="1">
                <a:off x="990744" y="4984957"/>
                <a:ext cx="137188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8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7" name="Google Shape;4257;p22"/>
              <p:cNvSpPr/>
              <p:nvPr/>
            </p:nvSpPr>
            <p:spPr>
              <a:xfrm rot="10800000" flipH="1">
                <a:off x="1459315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8" name="Google Shape;4258;p22"/>
              <p:cNvSpPr/>
              <p:nvPr/>
            </p:nvSpPr>
            <p:spPr>
              <a:xfrm rot="10800000" flipH="1">
                <a:off x="1926696" y="4984957"/>
                <a:ext cx="135999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72" y="2998"/>
                    </a:lnTo>
                    <a:lnTo>
                      <a:pt x="2972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59" name="Google Shape;4259;p22"/>
              <p:cNvSpPr/>
              <p:nvPr/>
            </p:nvSpPr>
            <p:spPr>
              <a:xfrm rot="10800000" flipH="1">
                <a:off x="290266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1" y="0"/>
                    </a:moveTo>
                    <a:lnTo>
                      <a:pt x="1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0" name="Google Shape;4260;p22"/>
              <p:cNvSpPr/>
              <p:nvPr/>
            </p:nvSpPr>
            <p:spPr>
              <a:xfrm rot="10800000" flipH="1">
                <a:off x="757648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1" name="Google Shape;4261;p22"/>
              <p:cNvSpPr/>
              <p:nvPr/>
            </p:nvSpPr>
            <p:spPr>
              <a:xfrm rot="10800000" flipH="1">
                <a:off x="1225029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9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62" name="Google Shape;4262;p22"/>
              <p:cNvSpPr/>
              <p:nvPr/>
            </p:nvSpPr>
            <p:spPr>
              <a:xfrm rot="10800000" flipH="1">
                <a:off x="1692411" y="4984957"/>
                <a:ext cx="137234" cy="137166"/>
              </a:xfrm>
              <a:custGeom>
                <a:avLst/>
                <a:gdLst/>
                <a:ahLst/>
                <a:cxnLst/>
                <a:rect l="l" t="t" r="r" b="b"/>
                <a:pathLst>
                  <a:path w="2999" h="2998" extrusionOk="0">
                    <a:moveTo>
                      <a:pt x="0" y="0"/>
                    </a:moveTo>
                    <a:lnTo>
                      <a:pt x="0" y="2998"/>
                    </a:lnTo>
                    <a:lnTo>
                      <a:pt x="2998" y="2998"/>
                    </a:lnTo>
                    <a:lnTo>
                      <a:pt x="2998" y="0"/>
                    </a:lnTo>
                    <a:close/>
                  </a:path>
                </a:pathLst>
              </a:custGeom>
              <a:solidFill>
                <a:srgbClr val="FFFFFF">
                  <a:alpha val="62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263" name="Google Shape;4263;p22"/>
          <p:cNvPicPr preferRelativeResize="0"/>
          <p:nvPr/>
        </p:nvPicPr>
        <p:blipFill rotWithShape="1">
          <a:blip r:embed="rId2">
            <a:alphaModFix amt="69000"/>
          </a:blip>
          <a:srcRect l="5051" t="-5638" r="5060" b="44811"/>
          <a:stretch/>
        </p:blipFill>
        <p:spPr>
          <a:xfrm>
            <a:off x="3157700" y="2774275"/>
            <a:ext cx="3895400" cy="2369225"/>
          </a:xfrm>
          <a:prstGeom prst="rect">
            <a:avLst/>
          </a:prstGeom>
          <a:noFill/>
          <a:ln>
            <a:noFill/>
          </a:ln>
        </p:spPr>
      </p:pic>
      <p:sp>
        <p:nvSpPr>
          <p:cNvPr id="4264" name="Google Shape;4264;p22"/>
          <p:cNvSpPr txBox="1">
            <a:spLocks noGrp="1"/>
          </p:cNvSpPr>
          <p:nvPr>
            <p:ph type="body" idx="1"/>
          </p:nvPr>
        </p:nvSpPr>
        <p:spPr>
          <a:xfrm>
            <a:off x="720000" y="1629676"/>
            <a:ext cx="3405000" cy="25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600"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600"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600"/>
            </a:lvl9pPr>
          </a:lstStyle>
          <a:p>
            <a:endParaRPr/>
          </a:p>
        </p:txBody>
      </p:sp>
      <p:sp>
        <p:nvSpPr>
          <p:cNvPr id="4265" name="Google Shape;4265;p22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Fredoka One"/>
              <a:buNone/>
              <a:defRPr sz="32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24">
    <p:spTree>
      <p:nvGrpSpPr>
        <p:cNvPr id="1" name="Shape 5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71" name="Google Shape;5471;p29"/>
          <p:cNvGrpSpPr/>
          <p:nvPr/>
        </p:nvGrpSpPr>
        <p:grpSpPr>
          <a:xfrm>
            <a:off x="7782972" y="21377"/>
            <a:ext cx="1422831" cy="5100745"/>
            <a:chOff x="7782972" y="21377"/>
            <a:chExt cx="1422831" cy="5100745"/>
          </a:xfrm>
        </p:grpSpPr>
        <p:sp>
          <p:nvSpPr>
            <p:cNvPr id="5472" name="Google Shape;5472;p29"/>
            <p:cNvSpPr/>
            <p:nvPr/>
          </p:nvSpPr>
          <p:spPr>
            <a:xfrm rot="10800000">
              <a:off x="8835473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29"/>
            <p:cNvSpPr/>
            <p:nvPr/>
          </p:nvSpPr>
          <p:spPr>
            <a:xfrm rot="10800000">
              <a:off x="8368091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29"/>
            <p:cNvSpPr/>
            <p:nvPr/>
          </p:nvSpPr>
          <p:spPr>
            <a:xfrm rot="10800000">
              <a:off x="7899520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29"/>
            <p:cNvSpPr/>
            <p:nvPr/>
          </p:nvSpPr>
          <p:spPr>
            <a:xfrm rot="10800000">
              <a:off x="9068569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29"/>
            <p:cNvSpPr/>
            <p:nvPr/>
          </p:nvSpPr>
          <p:spPr>
            <a:xfrm rot="10800000">
              <a:off x="8601187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29"/>
            <p:cNvSpPr/>
            <p:nvPr/>
          </p:nvSpPr>
          <p:spPr>
            <a:xfrm rot="10800000">
              <a:off x="813380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29"/>
            <p:cNvSpPr/>
            <p:nvPr/>
          </p:nvSpPr>
          <p:spPr>
            <a:xfrm rot="10800000">
              <a:off x="8717735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29"/>
            <p:cNvSpPr/>
            <p:nvPr/>
          </p:nvSpPr>
          <p:spPr>
            <a:xfrm rot="10800000">
              <a:off x="8250354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29"/>
            <p:cNvSpPr/>
            <p:nvPr/>
          </p:nvSpPr>
          <p:spPr>
            <a:xfrm rot="10800000">
              <a:off x="7782972" y="60497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29"/>
            <p:cNvSpPr/>
            <p:nvPr/>
          </p:nvSpPr>
          <p:spPr>
            <a:xfrm rot="10800000">
              <a:off x="8950785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29"/>
            <p:cNvSpPr/>
            <p:nvPr/>
          </p:nvSpPr>
          <p:spPr>
            <a:xfrm rot="10800000">
              <a:off x="8483404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29"/>
            <p:cNvSpPr/>
            <p:nvPr/>
          </p:nvSpPr>
          <p:spPr>
            <a:xfrm rot="10800000">
              <a:off x="8016068" y="60497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29"/>
            <p:cNvSpPr/>
            <p:nvPr/>
          </p:nvSpPr>
          <p:spPr>
            <a:xfrm rot="10800000">
              <a:off x="8717735" y="31258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29"/>
            <p:cNvSpPr/>
            <p:nvPr/>
          </p:nvSpPr>
          <p:spPr>
            <a:xfrm rot="10800000">
              <a:off x="8950785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29"/>
            <p:cNvSpPr/>
            <p:nvPr/>
          </p:nvSpPr>
          <p:spPr>
            <a:xfrm rot="10800000">
              <a:off x="8835473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29"/>
            <p:cNvSpPr/>
            <p:nvPr/>
          </p:nvSpPr>
          <p:spPr>
            <a:xfrm rot="10800000">
              <a:off x="8368091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29"/>
            <p:cNvSpPr/>
            <p:nvPr/>
          </p:nvSpPr>
          <p:spPr>
            <a:xfrm rot="10800000">
              <a:off x="7899520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29"/>
            <p:cNvSpPr/>
            <p:nvPr/>
          </p:nvSpPr>
          <p:spPr>
            <a:xfrm rot="10800000">
              <a:off x="9068569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29"/>
            <p:cNvSpPr/>
            <p:nvPr/>
          </p:nvSpPr>
          <p:spPr>
            <a:xfrm rot="10800000">
              <a:off x="8601187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29"/>
            <p:cNvSpPr/>
            <p:nvPr/>
          </p:nvSpPr>
          <p:spPr>
            <a:xfrm rot="10800000">
              <a:off x="8133806" y="89737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29"/>
            <p:cNvSpPr/>
            <p:nvPr/>
          </p:nvSpPr>
          <p:spPr>
            <a:xfrm rot="10800000">
              <a:off x="8717735" y="14809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29"/>
            <p:cNvSpPr/>
            <p:nvPr/>
          </p:nvSpPr>
          <p:spPr>
            <a:xfrm rot="10800000">
              <a:off x="8950785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29"/>
            <p:cNvSpPr/>
            <p:nvPr/>
          </p:nvSpPr>
          <p:spPr>
            <a:xfrm rot="10800000">
              <a:off x="8483404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29"/>
            <p:cNvSpPr/>
            <p:nvPr/>
          </p:nvSpPr>
          <p:spPr>
            <a:xfrm rot="10800000">
              <a:off x="8717735" y="118857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29"/>
            <p:cNvSpPr/>
            <p:nvPr/>
          </p:nvSpPr>
          <p:spPr>
            <a:xfrm rot="10800000">
              <a:off x="8950785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29"/>
            <p:cNvSpPr/>
            <p:nvPr/>
          </p:nvSpPr>
          <p:spPr>
            <a:xfrm rot="10800000">
              <a:off x="8483404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29"/>
            <p:cNvSpPr/>
            <p:nvPr/>
          </p:nvSpPr>
          <p:spPr>
            <a:xfrm rot="10800000">
              <a:off x="8835473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29"/>
            <p:cNvSpPr/>
            <p:nvPr/>
          </p:nvSpPr>
          <p:spPr>
            <a:xfrm rot="10800000">
              <a:off x="8368091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29"/>
            <p:cNvSpPr/>
            <p:nvPr/>
          </p:nvSpPr>
          <p:spPr>
            <a:xfrm rot="10800000">
              <a:off x="9068569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29"/>
            <p:cNvSpPr/>
            <p:nvPr/>
          </p:nvSpPr>
          <p:spPr>
            <a:xfrm rot="10800000">
              <a:off x="8601187" y="177336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29"/>
            <p:cNvSpPr/>
            <p:nvPr/>
          </p:nvSpPr>
          <p:spPr>
            <a:xfrm rot="10800000">
              <a:off x="8717735" y="23569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29"/>
            <p:cNvSpPr/>
            <p:nvPr/>
          </p:nvSpPr>
          <p:spPr>
            <a:xfrm rot="10800000">
              <a:off x="8950785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29"/>
            <p:cNvSpPr/>
            <p:nvPr/>
          </p:nvSpPr>
          <p:spPr>
            <a:xfrm rot="10800000">
              <a:off x="8483404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29"/>
            <p:cNvSpPr/>
            <p:nvPr/>
          </p:nvSpPr>
          <p:spPr>
            <a:xfrm rot="10800000">
              <a:off x="8717735" y="206457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29"/>
            <p:cNvSpPr/>
            <p:nvPr/>
          </p:nvSpPr>
          <p:spPr>
            <a:xfrm rot="10800000">
              <a:off x="8950785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29"/>
            <p:cNvSpPr/>
            <p:nvPr/>
          </p:nvSpPr>
          <p:spPr>
            <a:xfrm rot="10800000">
              <a:off x="8483404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29"/>
            <p:cNvSpPr/>
            <p:nvPr/>
          </p:nvSpPr>
          <p:spPr>
            <a:xfrm rot="10800000">
              <a:off x="8835473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29"/>
            <p:cNvSpPr/>
            <p:nvPr/>
          </p:nvSpPr>
          <p:spPr>
            <a:xfrm rot="10800000">
              <a:off x="8368091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29"/>
            <p:cNvSpPr/>
            <p:nvPr/>
          </p:nvSpPr>
          <p:spPr>
            <a:xfrm rot="10800000">
              <a:off x="9068569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29"/>
            <p:cNvSpPr/>
            <p:nvPr/>
          </p:nvSpPr>
          <p:spPr>
            <a:xfrm rot="10800000">
              <a:off x="8601187" y="264936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29"/>
            <p:cNvSpPr/>
            <p:nvPr/>
          </p:nvSpPr>
          <p:spPr>
            <a:xfrm rot="10800000">
              <a:off x="8717735" y="32329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29"/>
            <p:cNvSpPr/>
            <p:nvPr/>
          </p:nvSpPr>
          <p:spPr>
            <a:xfrm rot="10800000">
              <a:off x="8950785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29"/>
            <p:cNvSpPr/>
            <p:nvPr/>
          </p:nvSpPr>
          <p:spPr>
            <a:xfrm rot="10800000">
              <a:off x="8483404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29"/>
            <p:cNvSpPr/>
            <p:nvPr/>
          </p:nvSpPr>
          <p:spPr>
            <a:xfrm rot="10800000">
              <a:off x="8717735" y="294057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29"/>
            <p:cNvSpPr/>
            <p:nvPr/>
          </p:nvSpPr>
          <p:spPr>
            <a:xfrm rot="10800000">
              <a:off x="8950785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29"/>
            <p:cNvSpPr/>
            <p:nvPr/>
          </p:nvSpPr>
          <p:spPr>
            <a:xfrm rot="10800000">
              <a:off x="8483404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29"/>
            <p:cNvSpPr/>
            <p:nvPr/>
          </p:nvSpPr>
          <p:spPr>
            <a:xfrm rot="10800000">
              <a:off x="8835473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29"/>
            <p:cNvSpPr/>
            <p:nvPr/>
          </p:nvSpPr>
          <p:spPr>
            <a:xfrm rot="10800000">
              <a:off x="8368091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29"/>
            <p:cNvSpPr/>
            <p:nvPr/>
          </p:nvSpPr>
          <p:spPr>
            <a:xfrm rot="10800000">
              <a:off x="9068569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29"/>
            <p:cNvSpPr/>
            <p:nvPr/>
          </p:nvSpPr>
          <p:spPr>
            <a:xfrm rot="10800000">
              <a:off x="8601187" y="3525360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29"/>
            <p:cNvSpPr/>
            <p:nvPr/>
          </p:nvSpPr>
          <p:spPr>
            <a:xfrm rot="10800000">
              <a:off x="8717735" y="4108961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29"/>
            <p:cNvSpPr/>
            <p:nvPr/>
          </p:nvSpPr>
          <p:spPr>
            <a:xfrm rot="10800000">
              <a:off x="8950785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29"/>
            <p:cNvSpPr/>
            <p:nvPr/>
          </p:nvSpPr>
          <p:spPr>
            <a:xfrm rot="10800000">
              <a:off x="8483404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29"/>
            <p:cNvSpPr/>
            <p:nvPr/>
          </p:nvSpPr>
          <p:spPr>
            <a:xfrm rot="10800000">
              <a:off x="8717735" y="3816566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29"/>
            <p:cNvSpPr/>
            <p:nvPr/>
          </p:nvSpPr>
          <p:spPr>
            <a:xfrm rot="10800000">
              <a:off x="8950785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29"/>
            <p:cNvSpPr/>
            <p:nvPr/>
          </p:nvSpPr>
          <p:spPr>
            <a:xfrm rot="10800000">
              <a:off x="8483404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29"/>
            <p:cNvSpPr/>
            <p:nvPr/>
          </p:nvSpPr>
          <p:spPr>
            <a:xfrm rot="10800000">
              <a:off x="8835473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29"/>
            <p:cNvSpPr/>
            <p:nvPr/>
          </p:nvSpPr>
          <p:spPr>
            <a:xfrm rot="10800000">
              <a:off x="8368091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29"/>
            <p:cNvSpPr/>
            <p:nvPr/>
          </p:nvSpPr>
          <p:spPr>
            <a:xfrm rot="10800000">
              <a:off x="9068569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29"/>
            <p:cNvSpPr/>
            <p:nvPr/>
          </p:nvSpPr>
          <p:spPr>
            <a:xfrm rot="10800000">
              <a:off x="8601187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29"/>
            <p:cNvSpPr/>
            <p:nvPr/>
          </p:nvSpPr>
          <p:spPr>
            <a:xfrm rot="10800000">
              <a:off x="8133806" y="440135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29"/>
            <p:cNvSpPr/>
            <p:nvPr/>
          </p:nvSpPr>
          <p:spPr>
            <a:xfrm rot="10800000">
              <a:off x="8717735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29"/>
            <p:cNvSpPr/>
            <p:nvPr/>
          </p:nvSpPr>
          <p:spPr>
            <a:xfrm rot="10800000">
              <a:off x="8250354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29"/>
            <p:cNvSpPr/>
            <p:nvPr/>
          </p:nvSpPr>
          <p:spPr>
            <a:xfrm rot="10800000">
              <a:off x="7782972" y="469256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29"/>
            <p:cNvSpPr/>
            <p:nvPr/>
          </p:nvSpPr>
          <p:spPr>
            <a:xfrm rot="10800000">
              <a:off x="8950785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29"/>
            <p:cNvSpPr/>
            <p:nvPr/>
          </p:nvSpPr>
          <p:spPr>
            <a:xfrm rot="10800000">
              <a:off x="8483404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29"/>
            <p:cNvSpPr/>
            <p:nvPr/>
          </p:nvSpPr>
          <p:spPr>
            <a:xfrm rot="10800000">
              <a:off x="8016068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29"/>
            <p:cNvSpPr/>
            <p:nvPr/>
          </p:nvSpPr>
          <p:spPr>
            <a:xfrm rot="10800000">
              <a:off x="871773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29"/>
            <p:cNvSpPr/>
            <p:nvPr/>
          </p:nvSpPr>
          <p:spPr>
            <a:xfrm rot="10800000">
              <a:off x="8250354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29"/>
            <p:cNvSpPr/>
            <p:nvPr/>
          </p:nvSpPr>
          <p:spPr>
            <a:xfrm rot="10800000">
              <a:off x="7782972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29"/>
            <p:cNvSpPr/>
            <p:nvPr/>
          </p:nvSpPr>
          <p:spPr>
            <a:xfrm rot="10800000">
              <a:off x="8950785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29"/>
            <p:cNvSpPr/>
            <p:nvPr/>
          </p:nvSpPr>
          <p:spPr>
            <a:xfrm rot="10800000">
              <a:off x="8483404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29"/>
            <p:cNvSpPr/>
            <p:nvPr/>
          </p:nvSpPr>
          <p:spPr>
            <a:xfrm rot="10800000">
              <a:off x="8016068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5" name="Google Shape;5545;p29"/>
          <p:cNvGrpSpPr/>
          <p:nvPr/>
        </p:nvGrpSpPr>
        <p:grpSpPr>
          <a:xfrm>
            <a:off x="55981" y="21377"/>
            <a:ext cx="1539333" cy="5100745"/>
            <a:chOff x="55981" y="21377"/>
            <a:chExt cx="1539333" cy="5100745"/>
          </a:xfrm>
        </p:grpSpPr>
        <p:sp>
          <p:nvSpPr>
            <p:cNvPr id="5546" name="Google Shape;5546;p29"/>
            <p:cNvSpPr/>
            <p:nvPr/>
          </p:nvSpPr>
          <p:spPr>
            <a:xfrm rot="10800000" flipH="1">
              <a:off x="406814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29"/>
            <p:cNvSpPr/>
            <p:nvPr/>
          </p:nvSpPr>
          <p:spPr>
            <a:xfrm rot="10800000" flipH="1">
              <a:off x="874196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29"/>
            <p:cNvSpPr/>
            <p:nvPr/>
          </p:nvSpPr>
          <p:spPr>
            <a:xfrm rot="10800000" flipH="1">
              <a:off x="1341577" y="21377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29"/>
            <p:cNvSpPr/>
            <p:nvPr/>
          </p:nvSpPr>
          <p:spPr>
            <a:xfrm rot="10800000" flipH="1">
              <a:off x="172529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29"/>
            <p:cNvSpPr/>
            <p:nvPr/>
          </p:nvSpPr>
          <p:spPr>
            <a:xfrm rot="10800000" flipH="1">
              <a:off x="639910" y="21377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29"/>
            <p:cNvSpPr/>
            <p:nvPr/>
          </p:nvSpPr>
          <p:spPr>
            <a:xfrm rot="10800000" flipH="1">
              <a:off x="1107246" y="21377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29"/>
            <p:cNvSpPr/>
            <p:nvPr/>
          </p:nvSpPr>
          <p:spPr>
            <a:xfrm rot="10800000" flipH="1">
              <a:off x="55981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29"/>
            <p:cNvSpPr/>
            <p:nvPr/>
          </p:nvSpPr>
          <p:spPr>
            <a:xfrm rot="10800000" flipH="1">
              <a:off x="290266" y="60497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29"/>
            <p:cNvSpPr/>
            <p:nvPr/>
          </p:nvSpPr>
          <p:spPr>
            <a:xfrm rot="10800000" flipH="1">
              <a:off x="55981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29"/>
            <p:cNvSpPr/>
            <p:nvPr/>
          </p:nvSpPr>
          <p:spPr>
            <a:xfrm rot="10800000" flipH="1">
              <a:off x="523362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29"/>
            <p:cNvSpPr/>
            <p:nvPr/>
          </p:nvSpPr>
          <p:spPr>
            <a:xfrm rot="10800000" flipH="1">
              <a:off x="290266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29"/>
            <p:cNvSpPr/>
            <p:nvPr/>
          </p:nvSpPr>
          <p:spPr>
            <a:xfrm rot="10800000" flipH="1">
              <a:off x="757648" y="31258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29"/>
            <p:cNvSpPr/>
            <p:nvPr/>
          </p:nvSpPr>
          <p:spPr>
            <a:xfrm rot="10800000" flipH="1">
              <a:off x="406814" y="89737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29"/>
            <p:cNvSpPr/>
            <p:nvPr/>
          </p:nvSpPr>
          <p:spPr>
            <a:xfrm rot="10800000" flipH="1">
              <a:off x="172529" y="89737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29"/>
            <p:cNvSpPr/>
            <p:nvPr/>
          </p:nvSpPr>
          <p:spPr>
            <a:xfrm rot="10800000" flipH="1">
              <a:off x="55981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29"/>
            <p:cNvSpPr/>
            <p:nvPr/>
          </p:nvSpPr>
          <p:spPr>
            <a:xfrm rot="10800000" flipH="1">
              <a:off x="523362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29"/>
            <p:cNvSpPr/>
            <p:nvPr/>
          </p:nvSpPr>
          <p:spPr>
            <a:xfrm rot="10800000" flipH="1">
              <a:off x="290266" y="14809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29"/>
            <p:cNvSpPr/>
            <p:nvPr/>
          </p:nvSpPr>
          <p:spPr>
            <a:xfrm rot="10800000" flipH="1">
              <a:off x="55981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29"/>
            <p:cNvSpPr/>
            <p:nvPr/>
          </p:nvSpPr>
          <p:spPr>
            <a:xfrm rot="10800000" flipH="1">
              <a:off x="523362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29"/>
            <p:cNvSpPr/>
            <p:nvPr/>
          </p:nvSpPr>
          <p:spPr>
            <a:xfrm rot="10800000" flipH="1">
              <a:off x="290266" y="118857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29"/>
            <p:cNvSpPr/>
            <p:nvPr/>
          </p:nvSpPr>
          <p:spPr>
            <a:xfrm rot="10800000" flipH="1">
              <a:off x="406814" y="177336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29"/>
            <p:cNvSpPr/>
            <p:nvPr/>
          </p:nvSpPr>
          <p:spPr>
            <a:xfrm rot="10800000" flipH="1">
              <a:off x="172529" y="177336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29"/>
            <p:cNvSpPr/>
            <p:nvPr/>
          </p:nvSpPr>
          <p:spPr>
            <a:xfrm rot="10800000" flipH="1">
              <a:off x="55981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29"/>
            <p:cNvSpPr/>
            <p:nvPr/>
          </p:nvSpPr>
          <p:spPr>
            <a:xfrm rot="10800000" flipH="1">
              <a:off x="523362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29"/>
            <p:cNvSpPr/>
            <p:nvPr/>
          </p:nvSpPr>
          <p:spPr>
            <a:xfrm rot="10800000" flipH="1">
              <a:off x="290266" y="23569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29"/>
            <p:cNvSpPr/>
            <p:nvPr/>
          </p:nvSpPr>
          <p:spPr>
            <a:xfrm rot="10800000" flipH="1">
              <a:off x="55981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29"/>
            <p:cNvSpPr/>
            <p:nvPr/>
          </p:nvSpPr>
          <p:spPr>
            <a:xfrm rot="10800000" flipH="1">
              <a:off x="523362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29"/>
            <p:cNvSpPr/>
            <p:nvPr/>
          </p:nvSpPr>
          <p:spPr>
            <a:xfrm rot="10800000" flipH="1">
              <a:off x="290266" y="206457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29"/>
            <p:cNvSpPr/>
            <p:nvPr/>
          </p:nvSpPr>
          <p:spPr>
            <a:xfrm rot="10800000" flipH="1">
              <a:off x="406814" y="264936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29"/>
            <p:cNvSpPr/>
            <p:nvPr/>
          </p:nvSpPr>
          <p:spPr>
            <a:xfrm rot="10800000" flipH="1">
              <a:off x="172529" y="264936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29"/>
            <p:cNvSpPr/>
            <p:nvPr/>
          </p:nvSpPr>
          <p:spPr>
            <a:xfrm rot="10800000" flipH="1">
              <a:off x="55981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29"/>
            <p:cNvSpPr/>
            <p:nvPr/>
          </p:nvSpPr>
          <p:spPr>
            <a:xfrm rot="10800000" flipH="1">
              <a:off x="523362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29"/>
            <p:cNvSpPr/>
            <p:nvPr/>
          </p:nvSpPr>
          <p:spPr>
            <a:xfrm rot="10800000" flipH="1">
              <a:off x="290266" y="32329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29"/>
            <p:cNvSpPr/>
            <p:nvPr/>
          </p:nvSpPr>
          <p:spPr>
            <a:xfrm rot="10800000" flipH="1">
              <a:off x="55981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29"/>
            <p:cNvSpPr/>
            <p:nvPr/>
          </p:nvSpPr>
          <p:spPr>
            <a:xfrm rot="10800000" flipH="1">
              <a:off x="523362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29"/>
            <p:cNvSpPr/>
            <p:nvPr/>
          </p:nvSpPr>
          <p:spPr>
            <a:xfrm rot="10800000" flipH="1">
              <a:off x="290266" y="294057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29"/>
            <p:cNvSpPr/>
            <p:nvPr/>
          </p:nvSpPr>
          <p:spPr>
            <a:xfrm rot="10800000" flipH="1">
              <a:off x="406814" y="3525360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29"/>
            <p:cNvSpPr/>
            <p:nvPr/>
          </p:nvSpPr>
          <p:spPr>
            <a:xfrm rot="10800000" flipH="1">
              <a:off x="172529" y="3525360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29"/>
            <p:cNvSpPr/>
            <p:nvPr/>
          </p:nvSpPr>
          <p:spPr>
            <a:xfrm rot="10800000" flipH="1">
              <a:off x="55981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29"/>
            <p:cNvSpPr/>
            <p:nvPr/>
          </p:nvSpPr>
          <p:spPr>
            <a:xfrm rot="10800000" flipH="1">
              <a:off x="523362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29"/>
            <p:cNvSpPr/>
            <p:nvPr/>
          </p:nvSpPr>
          <p:spPr>
            <a:xfrm rot="10800000" flipH="1">
              <a:off x="290266" y="4108961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29"/>
            <p:cNvSpPr/>
            <p:nvPr/>
          </p:nvSpPr>
          <p:spPr>
            <a:xfrm rot="10800000" flipH="1">
              <a:off x="55981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29"/>
            <p:cNvSpPr/>
            <p:nvPr/>
          </p:nvSpPr>
          <p:spPr>
            <a:xfrm rot="10800000" flipH="1">
              <a:off x="523362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29"/>
            <p:cNvSpPr/>
            <p:nvPr/>
          </p:nvSpPr>
          <p:spPr>
            <a:xfrm rot="10800000" flipH="1">
              <a:off x="290266" y="3816566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29"/>
            <p:cNvSpPr/>
            <p:nvPr/>
          </p:nvSpPr>
          <p:spPr>
            <a:xfrm rot="10800000" flipH="1">
              <a:off x="406814" y="440135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29"/>
            <p:cNvSpPr/>
            <p:nvPr/>
          </p:nvSpPr>
          <p:spPr>
            <a:xfrm rot="10800000" flipH="1">
              <a:off x="172529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29"/>
            <p:cNvSpPr/>
            <p:nvPr/>
          </p:nvSpPr>
          <p:spPr>
            <a:xfrm rot="10800000" flipH="1">
              <a:off x="639910" y="440135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29"/>
            <p:cNvSpPr/>
            <p:nvPr/>
          </p:nvSpPr>
          <p:spPr>
            <a:xfrm rot="10800000" flipH="1">
              <a:off x="55981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29"/>
            <p:cNvSpPr/>
            <p:nvPr/>
          </p:nvSpPr>
          <p:spPr>
            <a:xfrm rot="10800000" flipH="1">
              <a:off x="523362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29"/>
            <p:cNvSpPr/>
            <p:nvPr/>
          </p:nvSpPr>
          <p:spPr>
            <a:xfrm rot="10800000" flipH="1">
              <a:off x="990744" y="469256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29"/>
            <p:cNvSpPr/>
            <p:nvPr/>
          </p:nvSpPr>
          <p:spPr>
            <a:xfrm rot="10800000" flipH="1">
              <a:off x="290266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29"/>
            <p:cNvSpPr/>
            <p:nvPr/>
          </p:nvSpPr>
          <p:spPr>
            <a:xfrm rot="10800000" flipH="1">
              <a:off x="757648" y="469256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29"/>
            <p:cNvSpPr/>
            <p:nvPr/>
          </p:nvSpPr>
          <p:spPr>
            <a:xfrm rot="10800000" flipH="1">
              <a:off x="55981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1094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29"/>
            <p:cNvSpPr/>
            <p:nvPr/>
          </p:nvSpPr>
          <p:spPr>
            <a:xfrm rot="10800000" flipH="1">
              <a:off x="523362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29"/>
            <p:cNvSpPr/>
            <p:nvPr/>
          </p:nvSpPr>
          <p:spPr>
            <a:xfrm rot="10800000" flipH="1">
              <a:off x="990744" y="498495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29"/>
            <p:cNvSpPr/>
            <p:nvPr/>
          </p:nvSpPr>
          <p:spPr>
            <a:xfrm rot="10800000" flipH="1">
              <a:off x="1459315" y="498495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29"/>
            <p:cNvSpPr/>
            <p:nvPr/>
          </p:nvSpPr>
          <p:spPr>
            <a:xfrm rot="10800000" flipH="1">
              <a:off x="290266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29"/>
            <p:cNvSpPr/>
            <p:nvPr/>
          </p:nvSpPr>
          <p:spPr>
            <a:xfrm rot="10800000" flipH="1">
              <a:off x="757648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29"/>
            <p:cNvSpPr/>
            <p:nvPr/>
          </p:nvSpPr>
          <p:spPr>
            <a:xfrm rot="10800000" flipH="1">
              <a:off x="1225029" y="498495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05" name="Google Shape;5605;p29"/>
          <p:cNvPicPr preferRelativeResize="0"/>
          <p:nvPr/>
        </p:nvPicPr>
        <p:blipFill rotWithShape="1">
          <a:blip r:embed="rId2">
            <a:alphaModFix amt="75000"/>
          </a:blip>
          <a:srcRect l="56254" t="-28" r="-335" b="52720"/>
          <a:stretch/>
        </p:blipFill>
        <p:spPr>
          <a:xfrm rot="10800000">
            <a:off x="7130501" y="-1"/>
            <a:ext cx="2013499" cy="2433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606" name="Google Shape;5606;p29"/>
          <p:cNvPicPr preferRelativeResize="0"/>
          <p:nvPr/>
        </p:nvPicPr>
        <p:blipFill rotWithShape="1">
          <a:blip r:embed="rId2">
            <a:alphaModFix amt="75000"/>
          </a:blip>
          <a:srcRect l="-6303" t="50490" r="61085" b="5563"/>
          <a:stretch/>
        </p:blipFill>
        <p:spPr>
          <a:xfrm rot="10800000">
            <a:off x="0" y="3201776"/>
            <a:ext cx="1774300" cy="1941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25">
    <p:spTree>
      <p:nvGrpSpPr>
        <p:cNvPr id="1" name="Shape 5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08" name="Google Shape;5608;p30"/>
          <p:cNvGrpSpPr/>
          <p:nvPr/>
        </p:nvGrpSpPr>
        <p:grpSpPr>
          <a:xfrm flipH="1">
            <a:off x="-529139" y="21377"/>
            <a:ext cx="1890166" cy="5100745"/>
            <a:chOff x="8308628" y="167576"/>
            <a:chExt cx="1890166" cy="5100745"/>
          </a:xfrm>
        </p:grpSpPr>
        <p:sp>
          <p:nvSpPr>
            <p:cNvPr id="5609" name="Google Shape;5609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2" name="Google Shape;5732;p30"/>
          <p:cNvGrpSpPr/>
          <p:nvPr/>
        </p:nvGrpSpPr>
        <p:grpSpPr>
          <a:xfrm>
            <a:off x="7782972" y="21377"/>
            <a:ext cx="1890166" cy="5100745"/>
            <a:chOff x="8308628" y="167576"/>
            <a:chExt cx="1890166" cy="5100745"/>
          </a:xfrm>
        </p:grpSpPr>
        <p:sp>
          <p:nvSpPr>
            <p:cNvPr id="5733" name="Google Shape;5733;p30"/>
            <p:cNvSpPr/>
            <p:nvPr/>
          </p:nvSpPr>
          <p:spPr>
            <a:xfrm rot="10800000">
              <a:off x="9828510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30"/>
            <p:cNvSpPr/>
            <p:nvPr/>
          </p:nvSpPr>
          <p:spPr>
            <a:xfrm rot="10800000">
              <a:off x="9361128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30"/>
            <p:cNvSpPr/>
            <p:nvPr/>
          </p:nvSpPr>
          <p:spPr>
            <a:xfrm rot="10800000">
              <a:off x="8893747" y="167576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30"/>
            <p:cNvSpPr/>
            <p:nvPr/>
          </p:nvSpPr>
          <p:spPr>
            <a:xfrm rot="10800000">
              <a:off x="8425176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30"/>
            <p:cNvSpPr/>
            <p:nvPr/>
          </p:nvSpPr>
          <p:spPr>
            <a:xfrm rot="10800000">
              <a:off x="10061605" y="167576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30"/>
            <p:cNvSpPr/>
            <p:nvPr/>
          </p:nvSpPr>
          <p:spPr>
            <a:xfrm rot="10800000">
              <a:off x="9594224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30"/>
            <p:cNvSpPr/>
            <p:nvPr/>
          </p:nvSpPr>
          <p:spPr>
            <a:xfrm rot="10800000">
              <a:off x="9126843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30"/>
            <p:cNvSpPr/>
            <p:nvPr/>
          </p:nvSpPr>
          <p:spPr>
            <a:xfrm rot="10800000">
              <a:off x="8659461" y="167576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30"/>
            <p:cNvSpPr/>
            <p:nvPr/>
          </p:nvSpPr>
          <p:spPr>
            <a:xfrm rot="10800000">
              <a:off x="9710772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30"/>
            <p:cNvSpPr/>
            <p:nvPr/>
          </p:nvSpPr>
          <p:spPr>
            <a:xfrm rot="10800000">
              <a:off x="9243391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30"/>
            <p:cNvSpPr/>
            <p:nvPr/>
          </p:nvSpPr>
          <p:spPr>
            <a:xfrm rot="10800000">
              <a:off x="8776009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30"/>
            <p:cNvSpPr/>
            <p:nvPr/>
          </p:nvSpPr>
          <p:spPr>
            <a:xfrm rot="10800000">
              <a:off x="8308628" y="7511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30"/>
            <p:cNvSpPr/>
            <p:nvPr/>
          </p:nvSpPr>
          <p:spPr>
            <a:xfrm rot="10800000">
              <a:off x="9943822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30"/>
            <p:cNvSpPr/>
            <p:nvPr/>
          </p:nvSpPr>
          <p:spPr>
            <a:xfrm rot="10800000">
              <a:off x="9476441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30"/>
            <p:cNvSpPr/>
            <p:nvPr/>
          </p:nvSpPr>
          <p:spPr>
            <a:xfrm rot="10800000">
              <a:off x="9009059" y="7511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30"/>
            <p:cNvSpPr/>
            <p:nvPr/>
          </p:nvSpPr>
          <p:spPr>
            <a:xfrm rot="10800000">
              <a:off x="8541723" y="7511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30"/>
            <p:cNvSpPr/>
            <p:nvPr/>
          </p:nvSpPr>
          <p:spPr>
            <a:xfrm rot="10800000">
              <a:off x="9710772" y="45878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30"/>
            <p:cNvSpPr/>
            <p:nvPr/>
          </p:nvSpPr>
          <p:spPr>
            <a:xfrm rot="10800000">
              <a:off x="9243391" y="45878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30"/>
            <p:cNvSpPr/>
            <p:nvPr/>
          </p:nvSpPr>
          <p:spPr>
            <a:xfrm rot="10800000">
              <a:off x="9943822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30"/>
            <p:cNvSpPr/>
            <p:nvPr/>
          </p:nvSpPr>
          <p:spPr>
            <a:xfrm rot="10800000">
              <a:off x="9476441" y="45878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30"/>
            <p:cNvSpPr/>
            <p:nvPr/>
          </p:nvSpPr>
          <p:spPr>
            <a:xfrm rot="10800000">
              <a:off x="9828510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30"/>
            <p:cNvSpPr/>
            <p:nvPr/>
          </p:nvSpPr>
          <p:spPr>
            <a:xfrm rot="10800000">
              <a:off x="9361128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30"/>
            <p:cNvSpPr/>
            <p:nvPr/>
          </p:nvSpPr>
          <p:spPr>
            <a:xfrm rot="10800000">
              <a:off x="8893747" y="1043572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30"/>
            <p:cNvSpPr/>
            <p:nvPr/>
          </p:nvSpPr>
          <p:spPr>
            <a:xfrm rot="10800000">
              <a:off x="8425176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30"/>
            <p:cNvSpPr/>
            <p:nvPr/>
          </p:nvSpPr>
          <p:spPr>
            <a:xfrm rot="10800000">
              <a:off x="10061605" y="1043572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30"/>
            <p:cNvSpPr/>
            <p:nvPr/>
          </p:nvSpPr>
          <p:spPr>
            <a:xfrm rot="10800000">
              <a:off x="9594224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30"/>
            <p:cNvSpPr/>
            <p:nvPr/>
          </p:nvSpPr>
          <p:spPr>
            <a:xfrm rot="10800000">
              <a:off x="9126843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30"/>
            <p:cNvSpPr/>
            <p:nvPr/>
          </p:nvSpPr>
          <p:spPr>
            <a:xfrm rot="10800000">
              <a:off x="8659461" y="1043572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30"/>
            <p:cNvSpPr/>
            <p:nvPr/>
          </p:nvSpPr>
          <p:spPr>
            <a:xfrm rot="10800000">
              <a:off x="9710772" y="1627172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30"/>
            <p:cNvSpPr/>
            <p:nvPr/>
          </p:nvSpPr>
          <p:spPr>
            <a:xfrm rot="10800000">
              <a:off x="9243391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30"/>
            <p:cNvSpPr/>
            <p:nvPr/>
          </p:nvSpPr>
          <p:spPr>
            <a:xfrm rot="10800000">
              <a:off x="8776009" y="1627172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30"/>
            <p:cNvSpPr/>
            <p:nvPr/>
          </p:nvSpPr>
          <p:spPr>
            <a:xfrm rot="10800000">
              <a:off x="9943822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30"/>
            <p:cNvSpPr/>
            <p:nvPr/>
          </p:nvSpPr>
          <p:spPr>
            <a:xfrm rot="10800000">
              <a:off x="9476441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30"/>
            <p:cNvSpPr/>
            <p:nvPr/>
          </p:nvSpPr>
          <p:spPr>
            <a:xfrm rot="10800000">
              <a:off x="9009059" y="1627172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30"/>
            <p:cNvSpPr/>
            <p:nvPr/>
          </p:nvSpPr>
          <p:spPr>
            <a:xfrm rot="10800000">
              <a:off x="9710772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30"/>
            <p:cNvSpPr/>
            <p:nvPr/>
          </p:nvSpPr>
          <p:spPr>
            <a:xfrm rot="10800000">
              <a:off x="9243391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30"/>
            <p:cNvSpPr/>
            <p:nvPr/>
          </p:nvSpPr>
          <p:spPr>
            <a:xfrm rot="10800000">
              <a:off x="8776009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30"/>
            <p:cNvSpPr/>
            <p:nvPr/>
          </p:nvSpPr>
          <p:spPr>
            <a:xfrm rot="10800000">
              <a:off x="8308628" y="1334777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30"/>
            <p:cNvSpPr/>
            <p:nvPr/>
          </p:nvSpPr>
          <p:spPr>
            <a:xfrm rot="10800000">
              <a:off x="9943822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30"/>
            <p:cNvSpPr/>
            <p:nvPr/>
          </p:nvSpPr>
          <p:spPr>
            <a:xfrm rot="10800000">
              <a:off x="9476441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30"/>
            <p:cNvSpPr/>
            <p:nvPr/>
          </p:nvSpPr>
          <p:spPr>
            <a:xfrm rot="10800000">
              <a:off x="9009059" y="1334777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30"/>
            <p:cNvSpPr/>
            <p:nvPr/>
          </p:nvSpPr>
          <p:spPr>
            <a:xfrm rot="10800000">
              <a:off x="8541723" y="1334777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30"/>
            <p:cNvSpPr/>
            <p:nvPr/>
          </p:nvSpPr>
          <p:spPr>
            <a:xfrm rot="10800000">
              <a:off x="9828510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30"/>
            <p:cNvSpPr/>
            <p:nvPr/>
          </p:nvSpPr>
          <p:spPr>
            <a:xfrm rot="10800000">
              <a:off x="9361128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30"/>
            <p:cNvSpPr/>
            <p:nvPr/>
          </p:nvSpPr>
          <p:spPr>
            <a:xfrm rot="10800000">
              <a:off x="8893747" y="1919568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30"/>
            <p:cNvSpPr/>
            <p:nvPr/>
          </p:nvSpPr>
          <p:spPr>
            <a:xfrm rot="10800000">
              <a:off x="10061605" y="1919568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30"/>
            <p:cNvSpPr/>
            <p:nvPr/>
          </p:nvSpPr>
          <p:spPr>
            <a:xfrm rot="10800000">
              <a:off x="9594224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30"/>
            <p:cNvSpPr/>
            <p:nvPr/>
          </p:nvSpPr>
          <p:spPr>
            <a:xfrm rot="10800000">
              <a:off x="9126843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30"/>
            <p:cNvSpPr/>
            <p:nvPr/>
          </p:nvSpPr>
          <p:spPr>
            <a:xfrm rot="10800000">
              <a:off x="8659461" y="1919568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30"/>
            <p:cNvSpPr/>
            <p:nvPr/>
          </p:nvSpPr>
          <p:spPr>
            <a:xfrm rot="10800000">
              <a:off x="9710772" y="2503168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30"/>
            <p:cNvSpPr/>
            <p:nvPr/>
          </p:nvSpPr>
          <p:spPr>
            <a:xfrm rot="10800000">
              <a:off x="9243391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30"/>
            <p:cNvSpPr/>
            <p:nvPr/>
          </p:nvSpPr>
          <p:spPr>
            <a:xfrm rot="10800000">
              <a:off x="8776009" y="2503168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30"/>
            <p:cNvSpPr/>
            <p:nvPr/>
          </p:nvSpPr>
          <p:spPr>
            <a:xfrm rot="10800000">
              <a:off x="9943822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30"/>
            <p:cNvSpPr/>
            <p:nvPr/>
          </p:nvSpPr>
          <p:spPr>
            <a:xfrm rot="10800000">
              <a:off x="9476441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30"/>
            <p:cNvSpPr/>
            <p:nvPr/>
          </p:nvSpPr>
          <p:spPr>
            <a:xfrm rot="10800000">
              <a:off x="9009059" y="2503168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30"/>
            <p:cNvSpPr/>
            <p:nvPr/>
          </p:nvSpPr>
          <p:spPr>
            <a:xfrm rot="10800000">
              <a:off x="9710772" y="2210773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30"/>
            <p:cNvSpPr/>
            <p:nvPr/>
          </p:nvSpPr>
          <p:spPr>
            <a:xfrm rot="10800000">
              <a:off x="9243391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30"/>
            <p:cNvSpPr/>
            <p:nvPr/>
          </p:nvSpPr>
          <p:spPr>
            <a:xfrm rot="10800000">
              <a:off x="8776009" y="2210773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30"/>
            <p:cNvSpPr/>
            <p:nvPr/>
          </p:nvSpPr>
          <p:spPr>
            <a:xfrm rot="10800000">
              <a:off x="9943822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30"/>
            <p:cNvSpPr/>
            <p:nvPr/>
          </p:nvSpPr>
          <p:spPr>
            <a:xfrm rot="10800000">
              <a:off x="9476441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30"/>
            <p:cNvSpPr/>
            <p:nvPr/>
          </p:nvSpPr>
          <p:spPr>
            <a:xfrm rot="10800000">
              <a:off x="9009059" y="2210773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30"/>
            <p:cNvSpPr/>
            <p:nvPr/>
          </p:nvSpPr>
          <p:spPr>
            <a:xfrm rot="10800000">
              <a:off x="9828510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30"/>
            <p:cNvSpPr/>
            <p:nvPr/>
          </p:nvSpPr>
          <p:spPr>
            <a:xfrm rot="10800000">
              <a:off x="9361128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30"/>
            <p:cNvSpPr/>
            <p:nvPr/>
          </p:nvSpPr>
          <p:spPr>
            <a:xfrm rot="10800000">
              <a:off x="8893747" y="2795563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30"/>
            <p:cNvSpPr/>
            <p:nvPr/>
          </p:nvSpPr>
          <p:spPr>
            <a:xfrm rot="10800000">
              <a:off x="10061605" y="2795563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30"/>
            <p:cNvSpPr/>
            <p:nvPr/>
          </p:nvSpPr>
          <p:spPr>
            <a:xfrm rot="10800000">
              <a:off x="9594224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30"/>
            <p:cNvSpPr/>
            <p:nvPr/>
          </p:nvSpPr>
          <p:spPr>
            <a:xfrm rot="10800000">
              <a:off x="9126843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30"/>
            <p:cNvSpPr/>
            <p:nvPr/>
          </p:nvSpPr>
          <p:spPr>
            <a:xfrm rot="10800000">
              <a:off x="8659461" y="2795563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30"/>
            <p:cNvSpPr/>
            <p:nvPr/>
          </p:nvSpPr>
          <p:spPr>
            <a:xfrm rot="10800000">
              <a:off x="9710772" y="3379164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30"/>
            <p:cNvSpPr/>
            <p:nvPr/>
          </p:nvSpPr>
          <p:spPr>
            <a:xfrm rot="10800000">
              <a:off x="9243391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30"/>
            <p:cNvSpPr/>
            <p:nvPr/>
          </p:nvSpPr>
          <p:spPr>
            <a:xfrm rot="10800000">
              <a:off x="8776009" y="3379164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30"/>
            <p:cNvSpPr/>
            <p:nvPr/>
          </p:nvSpPr>
          <p:spPr>
            <a:xfrm rot="10800000">
              <a:off x="9943822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30"/>
            <p:cNvSpPr/>
            <p:nvPr/>
          </p:nvSpPr>
          <p:spPr>
            <a:xfrm rot="10800000">
              <a:off x="9476441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30"/>
            <p:cNvSpPr/>
            <p:nvPr/>
          </p:nvSpPr>
          <p:spPr>
            <a:xfrm rot="10800000">
              <a:off x="9009059" y="3379164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30"/>
            <p:cNvSpPr/>
            <p:nvPr/>
          </p:nvSpPr>
          <p:spPr>
            <a:xfrm rot="10800000">
              <a:off x="9710772" y="3086769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30"/>
            <p:cNvSpPr/>
            <p:nvPr/>
          </p:nvSpPr>
          <p:spPr>
            <a:xfrm rot="10800000">
              <a:off x="9243391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30"/>
            <p:cNvSpPr/>
            <p:nvPr/>
          </p:nvSpPr>
          <p:spPr>
            <a:xfrm rot="10800000">
              <a:off x="8776009" y="3086769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30"/>
            <p:cNvSpPr/>
            <p:nvPr/>
          </p:nvSpPr>
          <p:spPr>
            <a:xfrm rot="10800000">
              <a:off x="9943822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30"/>
            <p:cNvSpPr/>
            <p:nvPr/>
          </p:nvSpPr>
          <p:spPr>
            <a:xfrm rot="10800000">
              <a:off x="9476441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30"/>
            <p:cNvSpPr/>
            <p:nvPr/>
          </p:nvSpPr>
          <p:spPr>
            <a:xfrm rot="10800000">
              <a:off x="9009059" y="3086769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30"/>
            <p:cNvSpPr/>
            <p:nvPr/>
          </p:nvSpPr>
          <p:spPr>
            <a:xfrm rot="10800000">
              <a:off x="9828510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30"/>
            <p:cNvSpPr/>
            <p:nvPr/>
          </p:nvSpPr>
          <p:spPr>
            <a:xfrm rot="10800000">
              <a:off x="9361128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30"/>
            <p:cNvSpPr/>
            <p:nvPr/>
          </p:nvSpPr>
          <p:spPr>
            <a:xfrm rot="10800000">
              <a:off x="8893747" y="3671559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30"/>
            <p:cNvSpPr/>
            <p:nvPr/>
          </p:nvSpPr>
          <p:spPr>
            <a:xfrm rot="10800000">
              <a:off x="8425176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30"/>
            <p:cNvSpPr/>
            <p:nvPr/>
          </p:nvSpPr>
          <p:spPr>
            <a:xfrm rot="10800000">
              <a:off x="10061605" y="3671559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30"/>
            <p:cNvSpPr/>
            <p:nvPr/>
          </p:nvSpPr>
          <p:spPr>
            <a:xfrm rot="10800000">
              <a:off x="9594224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30"/>
            <p:cNvSpPr/>
            <p:nvPr/>
          </p:nvSpPr>
          <p:spPr>
            <a:xfrm rot="10800000">
              <a:off x="9126843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30"/>
            <p:cNvSpPr/>
            <p:nvPr/>
          </p:nvSpPr>
          <p:spPr>
            <a:xfrm rot="10800000">
              <a:off x="8659461" y="3671559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30"/>
            <p:cNvSpPr/>
            <p:nvPr/>
          </p:nvSpPr>
          <p:spPr>
            <a:xfrm rot="10800000">
              <a:off x="9710772" y="42551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30"/>
            <p:cNvSpPr/>
            <p:nvPr/>
          </p:nvSpPr>
          <p:spPr>
            <a:xfrm rot="10800000">
              <a:off x="9243391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30"/>
            <p:cNvSpPr/>
            <p:nvPr/>
          </p:nvSpPr>
          <p:spPr>
            <a:xfrm rot="10800000">
              <a:off x="8776009" y="42551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30"/>
            <p:cNvSpPr/>
            <p:nvPr/>
          </p:nvSpPr>
          <p:spPr>
            <a:xfrm rot="10800000">
              <a:off x="9943822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30"/>
            <p:cNvSpPr/>
            <p:nvPr/>
          </p:nvSpPr>
          <p:spPr>
            <a:xfrm rot="10800000">
              <a:off x="9476441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30"/>
            <p:cNvSpPr/>
            <p:nvPr/>
          </p:nvSpPr>
          <p:spPr>
            <a:xfrm rot="10800000">
              <a:off x="9009059" y="42551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30"/>
            <p:cNvSpPr/>
            <p:nvPr/>
          </p:nvSpPr>
          <p:spPr>
            <a:xfrm rot="10800000">
              <a:off x="9710772" y="396276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30"/>
            <p:cNvSpPr/>
            <p:nvPr/>
          </p:nvSpPr>
          <p:spPr>
            <a:xfrm rot="10800000">
              <a:off x="9243391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30"/>
            <p:cNvSpPr/>
            <p:nvPr/>
          </p:nvSpPr>
          <p:spPr>
            <a:xfrm rot="10800000">
              <a:off x="8776009" y="396276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30"/>
            <p:cNvSpPr/>
            <p:nvPr/>
          </p:nvSpPr>
          <p:spPr>
            <a:xfrm rot="10800000">
              <a:off x="9943822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30"/>
            <p:cNvSpPr/>
            <p:nvPr/>
          </p:nvSpPr>
          <p:spPr>
            <a:xfrm rot="10800000">
              <a:off x="9476441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30"/>
            <p:cNvSpPr/>
            <p:nvPr/>
          </p:nvSpPr>
          <p:spPr>
            <a:xfrm rot="10800000">
              <a:off x="9009059" y="396276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30"/>
            <p:cNvSpPr/>
            <p:nvPr/>
          </p:nvSpPr>
          <p:spPr>
            <a:xfrm rot="10800000">
              <a:off x="9828510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2" y="2972"/>
                  </a:lnTo>
                  <a:lnTo>
                    <a:pt x="2972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30"/>
            <p:cNvSpPr/>
            <p:nvPr/>
          </p:nvSpPr>
          <p:spPr>
            <a:xfrm rot="10800000">
              <a:off x="9361128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30"/>
            <p:cNvSpPr/>
            <p:nvPr/>
          </p:nvSpPr>
          <p:spPr>
            <a:xfrm rot="10800000">
              <a:off x="8893747" y="4547555"/>
              <a:ext cx="135999" cy="135976"/>
            </a:xfrm>
            <a:custGeom>
              <a:avLst/>
              <a:gdLst/>
              <a:ahLst/>
              <a:cxnLst/>
              <a:rect l="l" t="t" r="r" b="b"/>
              <a:pathLst>
                <a:path w="2972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71" y="2972"/>
                  </a:lnTo>
                  <a:lnTo>
                    <a:pt x="2971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30"/>
            <p:cNvSpPr/>
            <p:nvPr/>
          </p:nvSpPr>
          <p:spPr>
            <a:xfrm rot="10800000">
              <a:off x="10061605" y="4547555"/>
              <a:ext cx="137188" cy="135976"/>
            </a:xfrm>
            <a:custGeom>
              <a:avLst/>
              <a:gdLst/>
              <a:ahLst/>
              <a:cxnLst/>
              <a:rect l="l" t="t" r="r" b="b"/>
              <a:pathLst>
                <a:path w="2998" h="2972" extrusionOk="0">
                  <a:moveTo>
                    <a:pt x="0" y="1"/>
                  </a:moveTo>
                  <a:lnTo>
                    <a:pt x="0" y="2972"/>
                  </a:lnTo>
                  <a:lnTo>
                    <a:pt x="2998" y="2972"/>
                  </a:lnTo>
                  <a:lnTo>
                    <a:pt x="2998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30"/>
            <p:cNvSpPr/>
            <p:nvPr/>
          </p:nvSpPr>
          <p:spPr>
            <a:xfrm rot="10800000">
              <a:off x="9594224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30"/>
            <p:cNvSpPr/>
            <p:nvPr/>
          </p:nvSpPr>
          <p:spPr>
            <a:xfrm rot="10800000">
              <a:off x="9126843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30"/>
            <p:cNvSpPr/>
            <p:nvPr/>
          </p:nvSpPr>
          <p:spPr>
            <a:xfrm rot="10800000">
              <a:off x="8659461" y="4547555"/>
              <a:ext cx="137234" cy="135976"/>
            </a:xfrm>
            <a:custGeom>
              <a:avLst/>
              <a:gdLst/>
              <a:ahLst/>
              <a:cxnLst/>
              <a:rect l="l" t="t" r="r" b="b"/>
              <a:pathLst>
                <a:path w="2999" h="2972" extrusionOk="0">
                  <a:moveTo>
                    <a:pt x="1" y="1"/>
                  </a:moveTo>
                  <a:lnTo>
                    <a:pt x="1" y="2972"/>
                  </a:lnTo>
                  <a:lnTo>
                    <a:pt x="2999" y="2972"/>
                  </a:lnTo>
                  <a:lnTo>
                    <a:pt x="2999" y="1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30"/>
            <p:cNvSpPr/>
            <p:nvPr/>
          </p:nvSpPr>
          <p:spPr>
            <a:xfrm rot="10800000">
              <a:off x="9710772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30"/>
            <p:cNvSpPr/>
            <p:nvPr/>
          </p:nvSpPr>
          <p:spPr>
            <a:xfrm rot="10800000">
              <a:off x="9243391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30"/>
            <p:cNvSpPr/>
            <p:nvPr/>
          </p:nvSpPr>
          <p:spPr>
            <a:xfrm rot="10800000">
              <a:off x="8776009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30"/>
            <p:cNvSpPr/>
            <p:nvPr/>
          </p:nvSpPr>
          <p:spPr>
            <a:xfrm rot="10800000">
              <a:off x="8308628" y="4838760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30"/>
            <p:cNvSpPr/>
            <p:nvPr/>
          </p:nvSpPr>
          <p:spPr>
            <a:xfrm rot="10800000">
              <a:off x="9943822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30"/>
            <p:cNvSpPr/>
            <p:nvPr/>
          </p:nvSpPr>
          <p:spPr>
            <a:xfrm rot="10800000">
              <a:off x="9476441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30"/>
            <p:cNvSpPr/>
            <p:nvPr/>
          </p:nvSpPr>
          <p:spPr>
            <a:xfrm rot="10800000">
              <a:off x="9009059" y="4838760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30"/>
            <p:cNvSpPr/>
            <p:nvPr/>
          </p:nvSpPr>
          <p:spPr>
            <a:xfrm rot="10800000">
              <a:off x="8541723" y="4838760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30"/>
            <p:cNvSpPr/>
            <p:nvPr/>
          </p:nvSpPr>
          <p:spPr>
            <a:xfrm rot="10800000">
              <a:off x="9710772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30"/>
            <p:cNvSpPr/>
            <p:nvPr/>
          </p:nvSpPr>
          <p:spPr>
            <a:xfrm rot="10800000">
              <a:off x="9243391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1" y="0"/>
                  </a:moveTo>
                  <a:lnTo>
                    <a:pt x="1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30"/>
            <p:cNvSpPr/>
            <p:nvPr/>
          </p:nvSpPr>
          <p:spPr>
            <a:xfrm rot="10800000">
              <a:off x="8776009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30"/>
            <p:cNvSpPr/>
            <p:nvPr/>
          </p:nvSpPr>
          <p:spPr>
            <a:xfrm rot="10800000">
              <a:off x="8308628" y="5131155"/>
              <a:ext cx="135999" cy="137166"/>
            </a:xfrm>
            <a:custGeom>
              <a:avLst/>
              <a:gdLst/>
              <a:ahLst/>
              <a:cxnLst/>
              <a:rect l="l" t="t" r="r" b="b"/>
              <a:pathLst>
                <a:path w="2972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72" y="2998"/>
                  </a:lnTo>
                  <a:lnTo>
                    <a:pt x="2972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30"/>
            <p:cNvSpPr/>
            <p:nvPr/>
          </p:nvSpPr>
          <p:spPr>
            <a:xfrm rot="10800000">
              <a:off x="9943822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30"/>
            <p:cNvSpPr/>
            <p:nvPr/>
          </p:nvSpPr>
          <p:spPr>
            <a:xfrm rot="10800000">
              <a:off x="9476441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93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30"/>
            <p:cNvSpPr/>
            <p:nvPr/>
          </p:nvSpPr>
          <p:spPr>
            <a:xfrm rot="10800000">
              <a:off x="9009059" y="5131155"/>
              <a:ext cx="137234" cy="137166"/>
            </a:xfrm>
            <a:custGeom>
              <a:avLst/>
              <a:gdLst/>
              <a:ahLst/>
              <a:cxnLst/>
              <a:rect l="l" t="t" r="r" b="b"/>
              <a:pathLst>
                <a:path w="2999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30"/>
            <p:cNvSpPr/>
            <p:nvPr/>
          </p:nvSpPr>
          <p:spPr>
            <a:xfrm rot="10800000">
              <a:off x="8541723" y="5131155"/>
              <a:ext cx="137188" cy="137166"/>
            </a:xfrm>
            <a:custGeom>
              <a:avLst/>
              <a:gdLst/>
              <a:ahLst/>
              <a:cxnLst/>
              <a:rect l="l" t="t" r="r" b="b"/>
              <a:pathLst>
                <a:path w="2998" h="2998" extrusionOk="0">
                  <a:moveTo>
                    <a:pt x="0" y="0"/>
                  </a:moveTo>
                  <a:lnTo>
                    <a:pt x="0" y="2998"/>
                  </a:lnTo>
                  <a:lnTo>
                    <a:pt x="2998" y="2998"/>
                  </a:lnTo>
                  <a:lnTo>
                    <a:pt x="2998" y="0"/>
                  </a:lnTo>
                  <a:close/>
                </a:path>
              </a:pathLst>
            </a:custGeom>
            <a:solidFill>
              <a:srgbClr val="FFFFFF">
                <a:alpha val="625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856" name="Google Shape;5856;p30"/>
          <p:cNvPicPr preferRelativeResize="0"/>
          <p:nvPr/>
        </p:nvPicPr>
        <p:blipFill rotWithShape="1">
          <a:blip r:embed="rId2">
            <a:alphaModFix amt="78000"/>
          </a:blip>
          <a:srcRect l="-6305" t="44410" r="56305" b="5589"/>
          <a:stretch/>
        </p:blipFill>
        <p:spPr>
          <a:xfrm flipH="1">
            <a:off x="4" y="0"/>
            <a:ext cx="2283899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57" name="Google Shape;5857;p30"/>
          <p:cNvPicPr preferRelativeResize="0"/>
          <p:nvPr/>
        </p:nvPicPr>
        <p:blipFill rotWithShape="1">
          <a:blip r:embed="rId2">
            <a:alphaModFix amt="78000"/>
          </a:blip>
          <a:srcRect l="56304" t="5590" r="-6304" b="44410"/>
          <a:stretch/>
        </p:blipFill>
        <p:spPr>
          <a:xfrm flipH="1">
            <a:off x="6860104" y="2576400"/>
            <a:ext cx="2283899" cy="2571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accent3"/>
            </a:gs>
            <a:gs pos="100000">
              <a:schemeClr val="dk1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Barlow"/>
              <a:buNone/>
              <a:defRPr sz="32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Barlow"/>
              <a:buNone/>
              <a:defRPr sz="3600" b="1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lvl="1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lvl="2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lvl="3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lvl="4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lvl="5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lvl="6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lvl="7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lvl="8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2" r:id="rId4"/>
    <p:sldLayoutId id="2147483664" r:id="rId5"/>
    <p:sldLayoutId id="2147483666" r:id="rId6"/>
    <p:sldLayoutId id="2147483668" r:id="rId7"/>
    <p:sldLayoutId id="2147483675" r:id="rId8"/>
    <p:sldLayoutId id="2147483676" r:id="rId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8" name="Google Shape;5868;p34"/>
          <p:cNvSpPr txBox="1">
            <a:spLocks noGrp="1"/>
          </p:cNvSpPr>
          <p:nvPr>
            <p:ph type="ctrTitle"/>
          </p:nvPr>
        </p:nvSpPr>
        <p:spPr>
          <a:xfrm>
            <a:off x="1061288" y="1387439"/>
            <a:ext cx="43206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DITTY</a:t>
            </a:r>
            <a:endParaRPr dirty="0"/>
          </a:p>
        </p:txBody>
      </p:sp>
      <p:sp>
        <p:nvSpPr>
          <p:cNvPr id="5869" name="Google Shape;5869;p34"/>
          <p:cNvSpPr txBox="1">
            <a:spLocks noGrp="1"/>
          </p:cNvSpPr>
          <p:nvPr>
            <p:ph type="subTitle" idx="1"/>
          </p:nvPr>
        </p:nvSpPr>
        <p:spPr>
          <a:xfrm>
            <a:off x="1061288" y="3302082"/>
            <a:ext cx="4320600" cy="4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6EDF3"/>
                </a:solidFill>
                <a:effectLst/>
                <a:latin typeface="+mj-lt"/>
              </a:rPr>
              <a:t>Decentralized kitty parties (a) chit funds application build on Solana blockchain</a:t>
            </a:r>
            <a:endParaRPr dirty="0">
              <a:latin typeface="+mj-lt"/>
            </a:endParaRPr>
          </a:p>
        </p:txBody>
      </p:sp>
      <p:grpSp>
        <p:nvGrpSpPr>
          <p:cNvPr id="5870" name="Google Shape;5870;p34"/>
          <p:cNvGrpSpPr/>
          <p:nvPr/>
        </p:nvGrpSpPr>
        <p:grpSpPr>
          <a:xfrm>
            <a:off x="837063" y="1525665"/>
            <a:ext cx="69900" cy="2092169"/>
            <a:chOff x="3183375" y="1525650"/>
            <a:chExt cx="69900" cy="2203675"/>
          </a:xfrm>
        </p:grpSpPr>
        <p:sp>
          <p:nvSpPr>
            <p:cNvPr id="5871" name="Google Shape;5871;p34"/>
            <p:cNvSpPr/>
            <p:nvPr/>
          </p:nvSpPr>
          <p:spPr>
            <a:xfrm>
              <a:off x="3183375" y="1525650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34"/>
            <p:cNvSpPr/>
            <p:nvPr/>
          </p:nvSpPr>
          <p:spPr>
            <a:xfrm>
              <a:off x="3183375" y="2098908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34"/>
            <p:cNvSpPr/>
            <p:nvPr/>
          </p:nvSpPr>
          <p:spPr>
            <a:xfrm>
              <a:off x="3183375" y="2672167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34"/>
            <p:cNvSpPr/>
            <p:nvPr/>
          </p:nvSpPr>
          <p:spPr>
            <a:xfrm>
              <a:off x="3183375" y="3245425"/>
              <a:ext cx="69900" cy="4839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6092;p47">
            <a:extLst>
              <a:ext uri="{FF2B5EF4-FFF2-40B4-BE49-F238E27FC236}">
                <a16:creationId xmlns:a16="http://schemas.microsoft.com/office/drawing/2014/main" id="{F792FD2E-4ED1-BCC8-7E8B-8D559B553C8E}"/>
              </a:ext>
            </a:extLst>
          </p:cNvPr>
          <p:cNvPicPr preferRelativeResize="0"/>
          <p:nvPr/>
        </p:nvPicPr>
        <p:blipFill rotWithShape="1">
          <a:blip r:embed="rId3">
            <a:alphaModFix amt="76000"/>
          </a:blip>
          <a:srcRect t="23315" b="10031"/>
          <a:stretch/>
        </p:blipFill>
        <p:spPr>
          <a:xfrm>
            <a:off x="4974525" y="1401575"/>
            <a:ext cx="3053700" cy="3054900"/>
          </a:xfrm>
          <a:prstGeom prst="roundRect">
            <a:avLst>
              <a:gd name="adj" fmla="val 8811"/>
            </a:avLst>
          </a:prstGeom>
          <a:noFill/>
          <a:ln>
            <a:noFill/>
          </a:ln>
        </p:spPr>
      </p:pic>
      <p:sp>
        <p:nvSpPr>
          <p:cNvPr id="5972" name="Google Shape;5972;p40"/>
          <p:cNvSpPr txBox="1">
            <a:spLocks noGrp="1"/>
          </p:cNvSpPr>
          <p:nvPr>
            <p:ph type="body" idx="1"/>
          </p:nvPr>
        </p:nvSpPr>
        <p:spPr>
          <a:xfrm>
            <a:off x="720000" y="1629676"/>
            <a:ext cx="3405000" cy="251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dirty="0">
                <a:solidFill>
                  <a:srgbClr val="E6EDF3"/>
                </a:solidFill>
                <a:effectLst/>
                <a:latin typeface="+mj-lt"/>
              </a:rPr>
              <a:t>A Decentralized kitty application built on Solana blockchain is a type of financial application that allows users to create and manage kitty parties in a trustless and secure manner.</a:t>
            </a:r>
            <a:endParaRPr lang="en-US" dirty="0">
              <a:latin typeface="+mj-lt"/>
            </a:endParaRPr>
          </a:p>
        </p:txBody>
      </p:sp>
      <p:sp>
        <p:nvSpPr>
          <p:cNvPr id="5973" name="Google Shape;5973;p40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|</a:t>
            </a:r>
            <a:r>
              <a:rPr lang="en" dirty="0"/>
              <a:t> ABOUT DITTY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5" name="Google Shape;6155;p51"/>
          <p:cNvSpPr txBox="1">
            <a:spLocks noGrp="1"/>
          </p:cNvSpPr>
          <p:nvPr>
            <p:ph type="subTitle" idx="2"/>
          </p:nvPr>
        </p:nvSpPr>
        <p:spPr>
          <a:xfrm>
            <a:off x="88517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+mj-lt"/>
              </a:rPr>
              <a:t>No </a:t>
            </a: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paperwork, and physical meetings</a:t>
            </a:r>
            <a:endParaRPr lang="en-US" sz="1200" dirty="0">
              <a:latin typeface="+mj-lt"/>
            </a:endParaRPr>
          </a:p>
        </p:txBody>
      </p:sp>
      <p:sp>
        <p:nvSpPr>
          <p:cNvPr id="6156" name="Google Shape;6156;p51"/>
          <p:cNvSpPr txBox="1">
            <a:spLocks noGrp="1"/>
          </p:cNvSpPr>
          <p:nvPr>
            <p:ph type="subTitle" idx="7"/>
          </p:nvPr>
        </p:nvSpPr>
        <p:spPr>
          <a:xfrm>
            <a:off x="414938" y="1772137"/>
            <a:ext cx="3027509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l"/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Transparent &amp; Security</a:t>
            </a:r>
          </a:p>
        </p:txBody>
      </p:sp>
      <p:sp>
        <p:nvSpPr>
          <p:cNvPr id="6157" name="Google Shape;6157;p51"/>
          <p:cNvSpPr txBox="1">
            <a:spLocks noGrp="1"/>
          </p:cNvSpPr>
          <p:nvPr>
            <p:ph type="subTitle" idx="3"/>
          </p:nvPr>
        </p:nvSpPr>
        <p:spPr>
          <a:xfrm>
            <a:off x="3536543" y="3565290"/>
            <a:ext cx="2157326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Decentralization</a:t>
            </a:r>
            <a:endParaRPr sz="1900" dirty="0">
              <a:latin typeface="+mj-lt"/>
            </a:endParaRPr>
          </a:p>
        </p:txBody>
      </p:sp>
      <p:sp>
        <p:nvSpPr>
          <p:cNvPr id="6158" name="Google Shape;6158;p51"/>
          <p:cNvSpPr txBox="1">
            <a:spLocks noGrp="1"/>
          </p:cNvSpPr>
          <p:nvPr>
            <p:ph type="subTitle" idx="4"/>
          </p:nvPr>
        </p:nvSpPr>
        <p:spPr>
          <a:xfrm>
            <a:off x="3536557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+mj-lt"/>
              </a:rPr>
              <a:t>No central authority for governance</a:t>
            </a:r>
            <a:endParaRPr sz="1200" dirty="0">
              <a:latin typeface="+mj-lt"/>
            </a:endParaRPr>
          </a:p>
        </p:txBody>
      </p:sp>
      <p:sp>
        <p:nvSpPr>
          <p:cNvPr id="6159" name="Google Shape;6159;p51"/>
          <p:cNvSpPr txBox="1">
            <a:spLocks noGrp="1"/>
          </p:cNvSpPr>
          <p:nvPr>
            <p:ph type="subTitle" idx="5"/>
          </p:nvPr>
        </p:nvSpPr>
        <p:spPr>
          <a:xfrm>
            <a:off x="6093440" y="3565290"/>
            <a:ext cx="2481942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Immutable Records</a:t>
            </a:r>
            <a:endParaRPr sz="1900" dirty="0">
              <a:latin typeface="+mj-lt"/>
            </a:endParaRPr>
          </a:p>
        </p:txBody>
      </p:sp>
      <p:sp>
        <p:nvSpPr>
          <p:cNvPr id="6160" name="Google Shape;6160;p51"/>
          <p:cNvSpPr txBox="1">
            <a:spLocks noGrp="1"/>
          </p:cNvSpPr>
          <p:nvPr>
            <p:ph type="subTitle" idx="6"/>
          </p:nvPr>
        </p:nvSpPr>
        <p:spPr>
          <a:xfrm>
            <a:off x="6187925" y="3953510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latin typeface="+mj-lt"/>
              </a:rPr>
              <a:t>More </a:t>
            </a: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secure and tamper-proof</a:t>
            </a:r>
            <a:endParaRPr sz="1200" dirty="0">
              <a:latin typeface="+mj-lt"/>
            </a:endParaRPr>
          </a:p>
        </p:txBody>
      </p:sp>
      <p:sp>
        <p:nvSpPr>
          <p:cNvPr id="6161" name="Google Shape;6161;p51"/>
          <p:cNvSpPr txBox="1">
            <a:spLocks noGrp="1"/>
          </p:cNvSpPr>
          <p:nvPr>
            <p:ph type="subTitle" idx="1"/>
          </p:nvPr>
        </p:nvSpPr>
        <p:spPr>
          <a:xfrm>
            <a:off x="885175" y="3565290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Lower Costs</a:t>
            </a:r>
            <a:endParaRPr lang="en-US" sz="1900" dirty="0">
              <a:latin typeface="+mj-lt"/>
            </a:endParaRPr>
          </a:p>
        </p:txBody>
      </p:sp>
      <p:sp>
        <p:nvSpPr>
          <p:cNvPr id="6162" name="Google Shape;6162;p51"/>
          <p:cNvSpPr txBox="1">
            <a:spLocks noGrp="1"/>
          </p:cNvSpPr>
          <p:nvPr>
            <p:ph type="subTitle" idx="9"/>
          </p:nvPr>
        </p:nvSpPr>
        <p:spPr>
          <a:xfrm>
            <a:off x="3536543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Accountability</a:t>
            </a:r>
            <a:endParaRPr lang="en-US" sz="1900" dirty="0">
              <a:latin typeface="+mj-lt"/>
            </a:endParaRPr>
          </a:p>
        </p:txBody>
      </p:sp>
      <p:sp>
        <p:nvSpPr>
          <p:cNvPr id="6163" name="Google Shape;6163;p51"/>
          <p:cNvSpPr txBox="1">
            <a:spLocks noGrp="1"/>
          </p:cNvSpPr>
          <p:nvPr>
            <p:ph type="subTitle" idx="14"/>
          </p:nvPr>
        </p:nvSpPr>
        <p:spPr>
          <a:xfrm>
            <a:off x="6187925" y="1772137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i="0" dirty="0">
                <a:solidFill>
                  <a:srgbClr val="E6EDF3"/>
                </a:solidFill>
                <a:effectLst/>
                <a:latin typeface="+mj-lt"/>
              </a:rPr>
              <a:t>Adoption</a:t>
            </a:r>
            <a:endParaRPr lang="en-US" sz="1900" dirty="0">
              <a:latin typeface="+mj-lt"/>
            </a:endParaRPr>
          </a:p>
        </p:txBody>
      </p:sp>
      <p:sp>
        <p:nvSpPr>
          <p:cNvPr id="6164" name="Google Shape;6164;p51"/>
          <p:cNvSpPr txBox="1">
            <a:spLocks noGrp="1"/>
          </p:cNvSpPr>
          <p:nvPr>
            <p:ph type="subTitle" idx="8"/>
          </p:nvPr>
        </p:nvSpPr>
        <p:spPr>
          <a:xfrm>
            <a:off x="88517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Establis</a:t>
            </a:r>
            <a:r>
              <a:rPr lang="en-US" sz="1200" dirty="0">
                <a:solidFill>
                  <a:srgbClr val="E6EDF3"/>
                </a:solidFill>
                <a:latin typeface="+mj-lt"/>
              </a:rPr>
              <a:t>h m</a:t>
            </a: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ore user trust</a:t>
            </a:r>
            <a:endParaRPr sz="1200" dirty="0">
              <a:latin typeface="+mj-lt"/>
            </a:endParaRPr>
          </a:p>
        </p:txBody>
      </p:sp>
      <p:sp>
        <p:nvSpPr>
          <p:cNvPr id="6165" name="Google Shape;6165;p51"/>
          <p:cNvSpPr txBox="1">
            <a:spLocks noGrp="1"/>
          </p:cNvSpPr>
          <p:nvPr>
            <p:ph type="subTitle" idx="13"/>
          </p:nvPr>
        </p:nvSpPr>
        <p:spPr>
          <a:xfrm>
            <a:off x="3536550" y="2143537"/>
            <a:ext cx="2070900" cy="67380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No more daunting to lend money to friend </a:t>
            </a:r>
            <a:endParaRPr lang="en-US" sz="1200" dirty="0">
              <a:latin typeface="+mj-lt"/>
            </a:endParaRPr>
          </a:p>
        </p:txBody>
      </p:sp>
      <p:sp>
        <p:nvSpPr>
          <p:cNvPr id="6166" name="Google Shape;6166;p51"/>
          <p:cNvSpPr txBox="1">
            <a:spLocks noGrp="1"/>
          </p:cNvSpPr>
          <p:nvPr>
            <p:ph type="subTitle" idx="15"/>
          </p:nvPr>
        </p:nvSpPr>
        <p:spPr>
          <a:xfrm>
            <a:off x="6187925" y="2160357"/>
            <a:ext cx="2070900" cy="61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latin typeface="+mj-lt"/>
              </a:rPr>
              <a:t>No </a:t>
            </a:r>
            <a:r>
              <a:rPr lang="en-US" sz="1200" b="0" i="0" dirty="0">
                <a:solidFill>
                  <a:srgbClr val="E6EDF3"/>
                </a:solidFill>
                <a:effectLst/>
                <a:latin typeface="+mj-lt"/>
              </a:rPr>
              <a:t>compliance or KYC requirements</a:t>
            </a:r>
            <a:endParaRPr lang="en-US" sz="1200" dirty="0">
              <a:latin typeface="+mj-lt"/>
            </a:endParaRPr>
          </a:p>
        </p:txBody>
      </p:sp>
      <p:sp>
        <p:nvSpPr>
          <p:cNvPr id="6167" name="Google Shape;6167;p51"/>
          <p:cNvSpPr txBox="1">
            <a:spLocks noGrp="1"/>
          </p:cNvSpPr>
          <p:nvPr>
            <p:ph type="title"/>
          </p:nvPr>
        </p:nvSpPr>
        <p:spPr>
          <a:xfrm>
            <a:off x="720000" y="364548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2"/>
                </a:solidFill>
              </a:rPr>
              <a:t>|</a:t>
            </a:r>
            <a:r>
              <a:rPr lang="en" dirty="0"/>
              <a:t> BENEFITS OF DITTY</a:t>
            </a:r>
            <a:endParaRPr dirty="0"/>
          </a:p>
        </p:txBody>
      </p:sp>
      <p:sp>
        <p:nvSpPr>
          <p:cNvPr id="6168" name="Google Shape;6168;p51"/>
          <p:cNvSpPr/>
          <p:nvPr/>
        </p:nvSpPr>
        <p:spPr>
          <a:xfrm>
            <a:off x="7116275" y="1397104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69" name="Google Shape;6169;p51"/>
          <p:cNvSpPr/>
          <p:nvPr/>
        </p:nvSpPr>
        <p:spPr>
          <a:xfrm>
            <a:off x="7116275" y="3190269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6170" name="Google Shape;6170;p51"/>
          <p:cNvSpPr/>
          <p:nvPr/>
        </p:nvSpPr>
        <p:spPr>
          <a:xfrm>
            <a:off x="4464900" y="1397104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1" name="Google Shape;6171;p51"/>
          <p:cNvSpPr/>
          <p:nvPr/>
        </p:nvSpPr>
        <p:spPr>
          <a:xfrm>
            <a:off x="4464900" y="3190269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6172" name="Google Shape;6172;p51"/>
          <p:cNvSpPr/>
          <p:nvPr/>
        </p:nvSpPr>
        <p:spPr>
          <a:xfrm>
            <a:off x="1813525" y="1397104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3" name="Google Shape;6173;p51"/>
          <p:cNvSpPr/>
          <p:nvPr/>
        </p:nvSpPr>
        <p:spPr>
          <a:xfrm>
            <a:off x="1813525" y="3190269"/>
            <a:ext cx="214200" cy="2142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l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549723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7" name="Google Shape;6017;p43"/>
          <p:cNvSpPr/>
          <p:nvPr/>
        </p:nvSpPr>
        <p:spPr>
          <a:xfrm>
            <a:off x="825072" y="3649188"/>
            <a:ext cx="807300" cy="807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1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8" name="Google Shape;6018;p43"/>
          <p:cNvSpPr/>
          <p:nvPr/>
        </p:nvSpPr>
        <p:spPr>
          <a:xfrm>
            <a:off x="825072" y="1401564"/>
            <a:ext cx="807300" cy="807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19" name="Google Shape;6019;p43"/>
          <p:cNvSpPr/>
          <p:nvPr/>
        </p:nvSpPr>
        <p:spPr>
          <a:xfrm>
            <a:off x="825072" y="2525376"/>
            <a:ext cx="807300" cy="8073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20" name="Google Shape;6020;p43"/>
          <p:cNvSpPr txBox="1">
            <a:spLocks noGrp="1"/>
          </p:cNvSpPr>
          <p:nvPr>
            <p:ph type="subTitle" idx="1"/>
          </p:nvPr>
        </p:nvSpPr>
        <p:spPr>
          <a:xfrm>
            <a:off x="1739494" y="1604508"/>
            <a:ext cx="5130032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E6EDF3"/>
                </a:solidFill>
                <a:latin typeface="+mn-lt"/>
              </a:rPr>
              <a:t>D</a:t>
            </a:r>
            <a:r>
              <a:rPr lang="en-US" i="0" dirty="0">
                <a:solidFill>
                  <a:srgbClr val="E6EDF3"/>
                </a:solidFill>
                <a:effectLst/>
                <a:latin typeface="+mn-lt"/>
              </a:rPr>
              <a:t>own payment for a house purchase</a:t>
            </a:r>
            <a:endParaRPr lang="en-US" dirty="0">
              <a:latin typeface="+mn-lt"/>
            </a:endParaRPr>
          </a:p>
        </p:txBody>
      </p:sp>
      <p:sp>
        <p:nvSpPr>
          <p:cNvPr id="6023" name="Google Shape;6023;p43"/>
          <p:cNvSpPr txBox="1">
            <a:spLocks noGrp="1"/>
          </p:cNvSpPr>
          <p:nvPr>
            <p:ph type="title"/>
          </p:nvPr>
        </p:nvSpPr>
        <p:spPr>
          <a:xfrm>
            <a:off x="720000" y="387600"/>
            <a:ext cx="3852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|</a:t>
            </a:r>
            <a:r>
              <a:rPr lang="en" dirty="0"/>
              <a:t> Usecase</a:t>
            </a:r>
            <a:endParaRPr dirty="0"/>
          </a:p>
        </p:txBody>
      </p:sp>
      <p:cxnSp>
        <p:nvCxnSpPr>
          <p:cNvPr id="6027" name="Google Shape;6027;p43"/>
          <p:cNvCxnSpPr/>
          <p:nvPr/>
        </p:nvCxnSpPr>
        <p:spPr>
          <a:xfrm>
            <a:off x="-729850" y="1805214"/>
            <a:ext cx="14478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028" name="Google Shape;6028;p43"/>
          <p:cNvCxnSpPr/>
          <p:nvPr/>
        </p:nvCxnSpPr>
        <p:spPr>
          <a:xfrm>
            <a:off x="-729850" y="2929026"/>
            <a:ext cx="1447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6029" name="Google Shape;6029;p43"/>
          <p:cNvCxnSpPr/>
          <p:nvPr/>
        </p:nvCxnSpPr>
        <p:spPr>
          <a:xfrm>
            <a:off x="-729850" y="4052838"/>
            <a:ext cx="1447800" cy="0"/>
          </a:xfrm>
          <a:prstGeom prst="straightConnector1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oval" w="med" len="med"/>
            <a:tailEnd type="oval" w="med" len="med"/>
          </a:ln>
        </p:spPr>
      </p:cxnSp>
      <p:grpSp>
        <p:nvGrpSpPr>
          <p:cNvPr id="6030" name="Google Shape;6030;p43"/>
          <p:cNvGrpSpPr/>
          <p:nvPr/>
        </p:nvGrpSpPr>
        <p:grpSpPr>
          <a:xfrm>
            <a:off x="1108044" y="2719959"/>
            <a:ext cx="241356" cy="418135"/>
            <a:chOff x="2656082" y="2287427"/>
            <a:chExt cx="207582" cy="359594"/>
          </a:xfrm>
        </p:grpSpPr>
        <p:sp>
          <p:nvSpPr>
            <p:cNvPr id="6031" name="Google Shape;6031;p43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3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43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43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2" name="Google Shape;6042;p43"/>
          <p:cNvGrpSpPr/>
          <p:nvPr/>
        </p:nvGrpSpPr>
        <p:grpSpPr>
          <a:xfrm>
            <a:off x="1010881" y="3838491"/>
            <a:ext cx="432602" cy="431832"/>
            <a:chOff x="1421638" y="4125629"/>
            <a:chExt cx="374709" cy="374010"/>
          </a:xfrm>
        </p:grpSpPr>
        <p:sp>
          <p:nvSpPr>
            <p:cNvPr id="6043" name="Google Shape;6043;p43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3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14977;p73">
            <a:extLst>
              <a:ext uri="{FF2B5EF4-FFF2-40B4-BE49-F238E27FC236}">
                <a16:creationId xmlns:a16="http://schemas.microsoft.com/office/drawing/2014/main" id="{2D44ED3A-05EA-F56A-A8B4-BE51DBE1252A}"/>
              </a:ext>
            </a:extLst>
          </p:cNvPr>
          <p:cNvSpPr/>
          <p:nvPr/>
        </p:nvSpPr>
        <p:spPr>
          <a:xfrm>
            <a:off x="1050624" y="1626003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6020;p43">
            <a:extLst>
              <a:ext uri="{FF2B5EF4-FFF2-40B4-BE49-F238E27FC236}">
                <a16:creationId xmlns:a16="http://schemas.microsoft.com/office/drawing/2014/main" id="{7CCC1293-1DD8-435D-7FAC-9FE0BC532E4E}"/>
              </a:ext>
            </a:extLst>
          </p:cNvPr>
          <p:cNvSpPr txBox="1">
            <a:spLocks/>
          </p:cNvSpPr>
          <p:nvPr/>
        </p:nvSpPr>
        <p:spPr>
          <a:xfrm>
            <a:off x="1739494" y="2733780"/>
            <a:ext cx="5130032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 dirty="0">
                <a:solidFill>
                  <a:srgbClr val="E6EDF3"/>
                </a:solidFill>
                <a:latin typeface="+mn-lt"/>
              </a:rPr>
              <a:t>Small business equipment purchase</a:t>
            </a:r>
            <a:endParaRPr lang="en-US" dirty="0">
              <a:latin typeface="+mn-lt"/>
            </a:endParaRPr>
          </a:p>
        </p:txBody>
      </p:sp>
      <p:sp>
        <p:nvSpPr>
          <p:cNvPr id="13" name="Google Shape;6020;p43">
            <a:extLst>
              <a:ext uri="{FF2B5EF4-FFF2-40B4-BE49-F238E27FC236}">
                <a16:creationId xmlns:a16="http://schemas.microsoft.com/office/drawing/2014/main" id="{9455837A-EAAD-0C49-A7E1-356F0865B18A}"/>
              </a:ext>
            </a:extLst>
          </p:cNvPr>
          <p:cNvSpPr txBox="1">
            <a:spLocks/>
          </p:cNvSpPr>
          <p:nvPr/>
        </p:nvSpPr>
        <p:spPr>
          <a:xfrm>
            <a:off x="1739494" y="3863052"/>
            <a:ext cx="5130032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None/>
              <a:defRPr sz="2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/>
            <a:r>
              <a:rPr lang="en-US" dirty="0">
                <a:solidFill>
                  <a:srgbClr val="E6EDF3"/>
                </a:solidFill>
                <a:latin typeface="+mj-lt"/>
              </a:rPr>
              <a:t>M</a:t>
            </a:r>
            <a:r>
              <a:rPr lang="en-US" i="0" dirty="0">
                <a:solidFill>
                  <a:srgbClr val="E6EDF3"/>
                </a:solidFill>
                <a:effectLst/>
                <a:latin typeface="+mj-lt"/>
              </a:rPr>
              <a:t>icrofinance </a:t>
            </a:r>
            <a:r>
              <a:rPr lang="en-US" dirty="0">
                <a:solidFill>
                  <a:srgbClr val="E6EDF3"/>
                </a:solidFill>
                <a:latin typeface="+mj-lt"/>
              </a:rPr>
              <a:t>for farmers</a:t>
            </a:r>
            <a:endParaRPr lang="en-US" dirty="0">
              <a:latin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401;p60">
            <a:extLst>
              <a:ext uri="{FF2B5EF4-FFF2-40B4-BE49-F238E27FC236}">
                <a16:creationId xmlns:a16="http://schemas.microsoft.com/office/drawing/2014/main" id="{91D220D9-C8AF-2808-A9BE-12E6E323AE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1744" y="277044"/>
            <a:ext cx="5693869" cy="7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2"/>
                </a:solidFill>
              </a:rPr>
              <a:t>|</a:t>
            </a:r>
            <a:r>
              <a:rPr lang="en" dirty="0"/>
              <a:t> REVENUE MODEL</a:t>
            </a:r>
            <a:endParaRPr dirty="0"/>
          </a:p>
        </p:txBody>
      </p:sp>
      <p:sp>
        <p:nvSpPr>
          <p:cNvPr id="17" name="Google Shape;6097;p48">
            <a:extLst>
              <a:ext uri="{FF2B5EF4-FFF2-40B4-BE49-F238E27FC236}">
                <a16:creationId xmlns:a16="http://schemas.microsoft.com/office/drawing/2014/main" id="{8C9C25A0-465C-5FAA-0260-AA0A88CB9FE2}"/>
              </a:ext>
            </a:extLst>
          </p:cNvPr>
          <p:cNvSpPr/>
          <p:nvPr/>
        </p:nvSpPr>
        <p:spPr>
          <a:xfrm>
            <a:off x="1554562" y="1896226"/>
            <a:ext cx="1761600" cy="5067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accent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lt1"/>
                </a:solidFill>
                <a:latin typeface="Barlow"/>
                <a:sym typeface="Barlow"/>
              </a:rPr>
              <a:t>1$ </a:t>
            </a:r>
            <a:endParaRPr dirty="0"/>
          </a:p>
        </p:txBody>
      </p:sp>
      <p:sp>
        <p:nvSpPr>
          <p:cNvPr id="18" name="Google Shape;6100;p48">
            <a:extLst>
              <a:ext uri="{FF2B5EF4-FFF2-40B4-BE49-F238E27FC236}">
                <a16:creationId xmlns:a16="http://schemas.microsoft.com/office/drawing/2014/main" id="{25FF9FFC-C9F9-55E1-A368-E731B7607C44}"/>
              </a:ext>
            </a:extLst>
          </p:cNvPr>
          <p:cNvSpPr txBox="1">
            <a:spLocks/>
          </p:cNvSpPr>
          <p:nvPr/>
        </p:nvSpPr>
        <p:spPr>
          <a:xfrm>
            <a:off x="3362380" y="1963303"/>
            <a:ext cx="4452286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buFont typeface="Barlow"/>
              <a:buNone/>
            </a:pPr>
            <a:r>
              <a:rPr lang="en-US" sz="2200" b="1" dirty="0"/>
              <a:t>FIXED CONTRACT CREATION FEE</a:t>
            </a:r>
          </a:p>
        </p:txBody>
      </p:sp>
      <p:sp>
        <p:nvSpPr>
          <p:cNvPr id="19" name="Google Shape;6102;p48">
            <a:extLst>
              <a:ext uri="{FF2B5EF4-FFF2-40B4-BE49-F238E27FC236}">
                <a16:creationId xmlns:a16="http://schemas.microsoft.com/office/drawing/2014/main" id="{95B4AF35-88A5-0863-10F3-F2514E3EF9C2}"/>
              </a:ext>
            </a:extLst>
          </p:cNvPr>
          <p:cNvSpPr/>
          <p:nvPr/>
        </p:nvSpPr>
        <p:spPr>
          <a:xfrm>
            <a:off x="1554562" y="2695141"/>
            <a:ext cx="1761600" cy="506700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100000">
                <a:srgbClr val="270190">
                  <a:alpha val="0"/>
                </a:srgbClr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822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rPr>
              <a:t>1%</a:t>
            </a:r>
            <a:endParaRPr sz="3200" b="1" dirty="0">
              <a:solidFill>
                <a:schemeClr val="lt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0" name="Google Shape;6103;p48">
            <a:extLst>
              <a:ext uri="{FF2B5EF4-FFF2-40B4-BE49-F238E27FC236}">
                <a16:creationId xmlns:a16="http://schemas.microsoft.com/office/drawing/2014/main" id="{B6E4D79B-6858-82E4-3437-0CFE1D748954}"/>
              </a:ext>
            </a:extLst>
          </p:cNvPr>
          <p:cNvSpPr txBox="1">
            <a:spLocks/>
          </p:cNvSpPr>
          <p:nvPr/>
        </p:nvSpPr>
        <p:spPr>
          <a:xfrm>
            <a:off x="3362380" y="2736404"/>
            <a:ext cx="4214077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buFont typeface="Barlow"/>
              <a:buNone/>
            </a:pPr>
            <a:r>
              <a:rPr lang="en-US" sz="2200" b="1" dirty="0"/>
              <a:t>ORGANISER MAKES 1% OF LOWEST BID AMOUNT </a:t>
            </a:r>
          </a:p>
        </p:txBody>
      </p:sp>
    </p:spTree>
    <p:extLst>
      <p:ext uri="{BB962C8B-B14F-4D97-AF65-F5344CB8AC3E}">
        <p14:creationId xmlns:p14="http://schemas.microsoft.com/office/powerpoint/2010/main" val="3801842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667849B-ED0D-152D-0072-8C04B94C9A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364548"/>
            <a:ext cx="7704000" cy="592200"/>
          </a:xfrm>
        </p:spPr>
        <p:txBody>
          <a:bodyPr/>
          <a:lstStyle/>
          <a:p>
            <a:r>
              <a:rPr lang="en" dirty="0">
                <a:solidFill>
                  <a:schemeClr val="lt2"/>
                </a:solidFill>
              </a:rPr>
              <a:t>|</a:t>
            </a:r>
            <a:r>
              <a:rPr lang="en" dirty="0"/>
              <a:t> </a:t>
            </a:r>
            <a:r>
              <a:rPr lang="en-US" dirty="0"/>
              <a:t>WORKFLOW</a:t>
            </a:r>
            <a:endParaRPr lang="ta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0F5C73-8AC5-8C7E-2EC3-B0B8A852C3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728" y="2384220"/>
            <a:ext cx="6462272" cy="1265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550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6401;p60">
            <a:extLst>
              <a:ext uri="{FF2B5EF4-FFF2-40B4-BE49-F238E27FC236}">
                <a16:creationId xmlns:a16="http://schemas.microsoft.com/office/drawing/2014/main" id="{91D220D9-C8AF-2808-A9BE-12E6E323AEA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25065" y="2171850"/>
            <a:ext cx="5693869" cy="79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 dirty="0"/>
              <a:t>LIVE DEMO</a:t>
            </a:r>
            <a:endParaRPr sz="6600" dirty="0"/>
          </a:p>
        </p:txBody>
      </p:sp>
    </p:spTree>
    <p:extLst>
      <p:ext uri="{BB962C8B-B14F-4D97-AF65-F5344CB8AC3E}">
        <p14:creationId xmlns:p14="http://schemas.microsoft.com/office/powerpoint/2010/main" val="250084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5" name="Google Shape;6385;p59"/>
          <p:cNvSpPr txBox="1">
            <a:spLocks noGrp="1"/>
          </p:cNvSpPr>
          <p:nvPr>
            <p:ph type="subTitle" idx="1"/>
          </p:nvPr>
        </p:nvSpPr>
        <p:spPr>
          <a:xfrm>
            <a:off x="845225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LOKI</a:t>
            </a:r>
            <a:endParaRPr dirty="0"/>
          </a:p>
        </p:txBody>
      </p:sp>
      <p:sp>
        <p:nvSpPr>
          <p:cNvPr id="6386" name="Google Shape;6386;p59"/>
          <p:cNvSpPr txBox="1">
            <a:spLocks noGrp="1"/>
          </p:cNvSpPr>
          <p:nvPr>
            <p:ph type="subTitle" idx="2"/>
          </p:nvPr>
        </p:nvSpPr>
        <p:spPr>
          <a:xfrm>
            <a:off x="845225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Backend Smart Contract Developer</a:t>
            </a:r>
            <a:endParaRPr dirty="0"/>
          </a:p>
        </p:txBody>
      </p:sp>
      <p:sp>
        <p:nvSpPr>
          <p:cNvPr id="6387" name="Google Shape;6387;p59"/>
          <p:cNvSpPr txBox="1">
            <a:spLocks noGrp="1"/>
          </p:cNvSpPr>
          <p:nvPr>
            <p:ph type="subTitle" idx="4"/>
          </p:nvPr>
        </p:nvSpPr>
        <p:spPr>
          <a:xfrm>
            <a:off x="3536557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Frontend Next.js Developer</a:t>
            </a:r>
            <a:endParaRPr dirty="0"/>
          </a:p>
        </p:txBody>
      </p:sp>
      <p:sp>
        <p:nvSpPr>
          <p:cNvPr id="6388" name="Google Shape;6388;p59"/>
          <p:cNvSpPr txBox="1">
            <a:spLocks noGrp="1"/>
          </p:cNvSpPr>
          <p:nvPr>
            <p:ph type="subTitle" idx="3"/>
          </p:nvPr>
        </p:nvSpPr>
        <p:spPr>
          <a:xfrm>
            <a:off x="3536543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ADIT</a:t>
            </a:r>
            <a:endParaRPr dirty="0"/>
          </a:p>
        </p:txBody>
      </p:sp>
      <p:sp>
        <p:nvSpPr>
          <p:cNvPr id="6389" name="Google Shape;6389;p59"/>
          <p:cNvSpPr txBox="1">
            <a:spLocks noGrp="1"/>
          </p:cNvSpPr>
          <p:nvPr>
            <p:ph type="subTitle" idx="5"/>
          </p:nvPr>
        </p:nvSpPr>
        <p:spPr>
          <a:xfrm>
            <a:off x="6227875" y="3574948"/>
            <a:ext cx="2070900" cy="3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RK</a:t>
            </a:r>
            <a:endParaRPr dirty="0"/>
          </a:p>
        </p:txBody>
      </p:sp>
      <p:sp>
        <p:nvSpPr>
          <p:cNvPr id="6390" name="Google Shape;6390;p59"/>
          <p:cNvSpPr txBox="1">
            <a:spLocks noGrp="1"/>
          </p:cNvSpPr>
          <p:nvPr>
            <p:ph type="subTitle" idx="6"/>
          </p:nvPr>
        </p:nvSpPr>
        <p:spPr>
          <a:xfrm>
            <a:off x="6227875" y="3962801"/>
            <a:ext cx="2070900" cy="59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Full Stack Developer</a:t>
            </a:r>
            <a:endParaRPr dirty="0"/>
          </a:p>
        </p:txBody>
      </p:sp>
      <p:sp>
        <p:nvSpPr>
          <p:cNvPr id="6391" name="Google Shape;6391;p59"/>
          <p:cNvSpPr txBox="1">
            <a:spLocks noGrp="1"/>
          </p:cNvSpPr>
          <p:nvPr>
            <p:ph type="title"/>
          </p:nvPr>
        </p:nvSpPr>
        <p:spPr>
          <a:xfrm>
            <a:off x="720000" y="364548"/>
            <a:ext cx="7704000" cy="5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2"/>
                </a:solidFill>
              </a:rPr>
              <a:t>|</a:t>
            </a:r>
            <a:r>
              <a:rPr lang="en" dirty="0"/>
              <a:t> OUR TEAM</a:t>
            </a:r>
            <a:endParaRPr dirty="0"/>
          </a:p>
        </p:txBody>
      </p:sp>
      <p:pic>
        <p:nvPicPr>
          <p:cNvPr id="6392" name="Google Shape;6392;p59"/>
          <p:cNvPicPr preferRelativeResize="0"/>
          <p:nvPr/>
        </p:nvPicPr>
        <p:blipFill>
          <a:blip r:embed="rId3"/>
          <a:srcRect l="29" r="29"/>
          <a:stretch/>
        </p:blipFill>
        <p:spPr>
          <a:xfrm>
            <a:off x="856475" y="1393040"/>
            <a:ext cx="2048400" cy="2049600"/>
          </a:xfrm>
          <a:prstGeom prst="roundRect">
            <a:avLst>
              <a:gd name="adj" fmla="val 8811"/>
            </a:avLst>
          </a:prstGeom>
          <a:noFill/>
          <a:ln>
            <a:noFill/>
          </a:ln>
        </p:spPr>
      </p:pic>
      <p:pic>
        <p:nvPicPr>
          <p:cNvPr id="6393" name="Google Shape;6393;p59"/>
          <p:cNvPicPr preferRelativeResize="0"/>
          <p:nvPr/>
        </p:nvPicPr>
        <p:blipFill>
          <a:blip r:embed="rId4"/>
          <a:srcRect l="29" r="29"/>
          <a:stretch/>
        </p:blipFill>
        <p:spPr>
          <a:xfrm>
            <a:off x="3547800" y="1393040"/>
            <a:ext cx="2048400" cy="2049600"/>
          </a:xfrm>
          <a:prstGeom prst="roundRect">
            <a:avLst>
              <a:gd name="adj" fmla="val 8811"/>
            </a:avLst>
          </a:prstGeom>
          <a:noFill/>
          <a:ln>
            <a:noFill/>
          </a:ln>
        </p:spPr>
      </p:pic>
      <p:pic>
        <p:nvPicPr>
          <p:cNvPr id="6394" name="Google Shape;6394;p59"/>
          <p:cNvPicPr preferRelativeResize="0"/>
          <p:nvPr/>
        </p:nvPicPr>
        <p:blipFill>
          <a:blip r:embed="rId5"/>
          <a:srcRect l="29" r="29"/>
          <a:stretch/>
        </p:blipFill>
        <p:spPr>
          <a:xfrm>
            <a:off x="6239125" y="1393040"/>
            <a:ext cx="2048400" cy="2049600"/>
          </a:xfrm>
          <a:prstGeom prst="roundRect">
            <a:avLst>
              <a:gd name="adj" fmla="val 8811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6100;p48">
            <a:extLst>
              <a:ext uri="{FF2B5EF4-FFF2-40B4-BE49-F238E27FC236}">
                <a16:creationId xmlns:a16="http://schemas.microsoft.com/office/drawing/2014/main" id="{25FF9FFC-C9F9-55E1-A368-E731B7607C44}"/>
              </a:ext>
            </a:extLst>
          </p:cNvPr>
          <p:cNvSpPr txBox="1">
            <a:spLocks/>
          </p:cNvSpPr>
          <p:nvPr/>
        </p:nvSpPr>
        <p:spPr>
          <a:xfrm>
            <a:off x="3085755" y="2571750"/>
            <a:ext cx="4452286" cy="37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L="914400" marR="0" lvl="1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2pPr>
            <a:lvl3pPr marL="1371600" marR="0" lvl="2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3pPr>
            <a:lvl4pPr marL="1828800" marR="0" lvl="3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4pPr>
            <a:lvl5pPr marL="2286000" marR="0" lvl="4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5pPr>
            <a:lvl6pPr marL="2743200" marR="0" lvl="5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6pPr>
            <a:lvl7pPr marL="3200400" marR="0" lvl="6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●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7pPr>
            <a:lvl8pPr marL="3657600" marR="0" lvl="7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○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8pPr>
            <a:lvl9pPr marL="4114800" marR="0" lvl="8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Barlow"/>
              <a:buChar char="■"/>
              <a:defRPr sz="1600" b="0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9pPr>
          </a:lstStyle>
          <a:p>
            <a:pPr marL="0" indent="0">
              <a:buFont typeface="Barlow"/>
              <a:buNone/>
            </a:pPr>
            <a:r>
              <a:rPr lang="en-US" sz="4400" b="1" dirty="0"/>
              <a:t>Questions?</a:t>
            </a:r>
          </a:p>
        </p:txBody>
      </p:sp>
      <p:sp>
        <p:nvSpPr>
          <p:cNvPr id="4" name="Google Shape;6401;p60">
            <a:extLst>
              <a:ext uri="{FF2B5EF4-FFF2-40B4-BE49-F238E27FC236}">
                <a16:creationId xmlns:a16="http://schemas.microsoft.com/office/drawing/2014/main" id="{169542B5-059C-B790-C96F-C3F93BC96D82}"/>
              </a:ext>
            </a:extLst>
          </p:cNvPr>
          <p:cNvSpPr txBox="1">
            <a:spLocks/>
          </p:cNvSpPr>
          <p:nvPr/>
        </p:nvSpPr>
        <p:spPr>
          <a:xfrm>
            <a:off x="2646000" y="616654"/>
            <a:ext cx="3852000" cy="7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Barlow"/>
              <a:buNone/>
              <a:defRPr sz="3200" b="1" i="0" u="none" strike="noStrike" cap="none">
                <a:solidFill>
                  <a:schemeClr val="lt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redoka One"/>
              <a:buNone/>
              <a:defRPr sz="3600" b="1" i="0" u="none" strike="noStrike" cap="none">
                <a:solidFill>
                  <a:schemeClr val="dk1"/>
                </a:solidFill>
                <a:latin typeface="Fredoka One"/>
                <a:ea typeface="Fredoka One"/>
                <a:cs typeface="Fredoka One"/>
                <a:sym typeface="Fredoka One"/>
              </a:defRPr>
            </a:lvl9pPr>
          </a:lstStyle>
          <a:p>
            <a:pPr algn="ctr"/>
            <a:r>
              <a:rPr lang="en-US" sz="4400" dirty="0">
                <a:solidFill>
                  <a:schemeClr val="lt2"/>
                </a:solidFill>
              </a:rPr>
              <a:t>|</a:t>
            </a:r>
            <a:r>
              <a:rPr lang="en-US" sz="4400" dirty="0"/>
              <a:t> THANKS!</a:t>
            </a:r>
          </a:p>
        </p:txBody>
      </p:sp>
    </p:spTree>
    <p:extLst>
      <p:ext uri="{BB962C8B-B14F-4D97-AF65-F5344CB8AC3E}">
        <p14:creationId xmlns:p14="http://schemas.microsoft.com/office/powerpoint/2010/main" val="1202815546"/>
      </p:ext>
    </p:extLst>
  </p:cSld>
  <p:clrMapOvr>
    <a:masterClrMapping/>
  </p:clrMapOvr>
</p:sld>
</file>

<file path=ppt/theme/theme1.xml><?xml version="1.0" encoding="utf-8"?>
<a:theme xmlns:a="http://schemas.openxmlformats.org/drawingml/2006/main" name="Crypto Bank Project Proposal by Slidesgo">
  <a:themeElements>
    <a:clrScheme name="Simple Light">
      <a:dk1>
        <a:srgbClr val="0091E4"/>
      </a:dk1>
      <a:lt1>
        <a:srgbClr val="FFFFFF"/>
      </a:lt1>
      <a:dk2>
        <a:srgbClr val="FAEA2A"/>
      </a:dk2>
      <a:lt2>
        <a:srgbClr val="FFA219"/>
      </a:lt2>
      <a:accent1>
        <a:srgbClr val="3AFFF8"/>
      </a:accent1>
      <a:accent2>
        <a:srgbClr val="FF49C2"/>
      </a:accent2>
      <a:accent3>
        <a:srgbClr val="270190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154</Words>
  <Application>Microsoft Office PowerPoint</Application>
  <PresentationFormat>On-screen Show (16:9)</PresentationFormat>
  <Paragraphs>37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Fredoka One</vt:lpstr>
      <vt:lpstr>Barlow</vt:lpstr>
      <vt:lpstr>Crypto Bank Project Proposal by Slidesgo</vt:lpstr>
      <vt:lpstr>DITTY</vt:lpstr>
      <vt:lpstr>| ABOUT DITTY</vt:lpstr>
      <vt:lpstr>| BENEFITS OF DITTY</vt:lpstr>
      <vt:lpstr>| Usecase</vt:lpstr>
      <vt:lpstr>| REVENUE MODEL</vt:lpstr>
      <vt:lpstr>| WORKFLOW</vt:lpstr>
      <vt:lpstr>LIVE DEMO</vt:lpstr>
      <vt:lpstr>| OUR TEAM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DITTY</dc:title>
  <cp:lastModifiedBy>Lokeshwaran Boopathy</cp:lastModifiedBy>
  <cp:revision>9</cp:revision>
  <dcterms:modified xsi:type="dcterms:W3CDTF">2023-09-17T09:59:10Z</dcterms:modified>
</cp:coreProperties>
</file>